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4" r:id="rId2"/>
    <p:sldId id="314" r:id="rId3"/>
    <p:sldId id="315" r:id="rId4"/>
    <p:sldId id="316" r:id="rId5"/>
    <p:sldId id="259" r:id="rId6"/>
    <p:sldId id="278" r:id="rId7"/>
    <p:sldId id="310" r:id="rId8"/>
    <p:sldId id="311" r:id="rId9"/>
    <p:sldId id="280" r:id="rId10"/>
    <p:sldId id="260" r:id="rId11"/>
    <p:sldId id="265" r:id="rId12"/>
    <p:sldId id="312" r:id="rId13"/>
    <p:sldId id="313" r:id="rId14"/>
    <p:sldId id="308" r:id="rId15"/>
    <p:sldId id="261" r:id="rId16"/>
    <p:sldId id="309" r:id="rId17"/>
    <p:sldId id="317" r:id="rId18"/>
    <p:sldId id="277" r:id="rId19"/>
    <p:sldId id="271" r:id="rId20"/>
    <p:sldId id="272" r:id="rId21"/>
    <p:sldId id="292" r:id="rId2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20000"/>
    <a:srgbClr val="008000"/>
    <a:srgbClr val="FF9999"/>
    <a:srgbClr val="FF0000"/>
    <a:srgbClr val="0033CC"/>
    <a:srgbClr val="FFCC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7D518D9-5EB2-4EF5-8E56-67DDD4E70B0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14D7B87D-C88A-48B7-89FF-7CA6EE5ADB1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6A4BC8BD-8D97-4C8F-8324-F1710F246B8A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9B43489B-36FB-4C38-BE6E-946FD26E9A0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4C87362F-7BB5-44CD-B67E-B43FB11D0B8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BF0FE3F9-58CC-43C1-8551-8D880054AF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07B7661-1805-4791-8672-92CEB4E2660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DA96F9FA-4A06-4CDB-B074-C12B4B6860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5E2DF9D-5B8C-4723-83FD-0AB383E24DC5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2A35D31B-A467-466F-A447-B279C1BB4DD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685DBFD6-EFA2-486D-9DF8-EF4F0EB496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/>
              <a:t>Г.В. Дорофеев, Л.Г. Петерсон, 5 класс (часть 2).     </a:t>
            </a:r>
            <a:r>
              <a:rPr lang="ru-RU" altLang="ru-RU" b="1"/>
              <a:t>№ 367.</a:t>
            </a:r>
          </a:p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8E50384F-ACE7-4205-9911-338CB7B9DE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164A7DF-06C2-4273-97D4-A3928505CB0F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4AF40E94-57A9-40F6-8CE0-A7E535AD8FF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76F50186-1CED-4413-9B00-87E265BDCA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/>
              <a:t>Г.В. Дорофеев, Л.Г. Петерсон, 5 класс (часть 2).     </a:t>
            </a:r>
            <a:r>
              <a:rPr lang="ru-RU" altLang="ru-RU" b="1"/>
              <a:t>№ 367.</a:t>
            </a:r>
          </a:p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D26892B6-EE97-4B42-BE3D-1F8A9B6356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39A2460-72A6-4522-86ED-50EBA3E193B2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DA7BA54-0169-490C-9DB6-CCB4036B3039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B4ADD642-1D75-4D94-AE9C-5CB7230A71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/>
              <a:t>Г.В.Дорофеев, Л.Г. Петерсон. 6 класс (часть 3).  № 64 (а).</a:t>
            </a:r>
          </a:p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31A30EA1-76F3-47FE-8DD4-1D37266F8B4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0451736-1174-49DD-9999-75605E7915D6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6538AE40-DE84-47FA-80E0-59F81DEC32BF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D62FE4C2-2989-4173-A5B2-A1E2550B2B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/>
              <a:t>Г.В.Дорофеев, Л.Г. Петерсон. 6 класс (часть 3).  № 149 (а).     </a:t>
            </a:r>
            <a:r>
              <a:rPr lang="ru-RU" altLang="ru-RU" b="1"/>
              <a:t>Сделайте клик по кнопке «Схема» ( 3 раза)</a:t>
            </a:r>
          </a:p>
          <a:p>
            <a:endParaRPr lang="ru-RU" altLang="ru-RU" b="1"/>
          </a:p>
          <a:p>
            <a:pPr>
              <a:spcBef>
                <a:spcPct val="0"/>
              </a:spcBef>
            </a:pPr>
            <a:endParaRPr lang="ru-RU" altLang="ru-RU" b="1"/>
          </a:p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8A2A2914-0637-420E-91EB-2CBCCB4F177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D0FFB01-BD30-4A62-80F2-D31E19772E06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68B393C6-4E20-43F2-B564-F26BFE7B5F07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59606AB3-B641-4958-A241-F05705F142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/>
              <a:t>Г.В.Дорофеев, Л.Г. Петерсон. 6 класс (часть 3).  № 94 (а).</a:t>
            </a:r>
          </a:p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5D4674F8-0BC7-4FC7-AABD-1302ECEE89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BC58688-60FF-4A83-A0AF-B640CF871BCC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99662F80-1540-47E6-B0C0-46E3710270F5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60CE681B-F678-4958-8A54-D0024F7EE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/>
              <a:t>Г.В.Дорофеев, Л.Г. Петерсон. 6 класс (часть 3).  № 278.   </a:t>
            </a:r>
            <a:r>
              <a:rPr lang="ru-RU" altLang="ru-RU" b="1"/>
              <a:t>Сделайте клик на кнопку «</a:t>
            </a:r>
            <a:r>
              <a:rPr lang="en-US" altLang="ru-RU" b="1"/>
              <a:t>i</a:t>
            </a:r>
            <a:r>
              <a:rPr lang="ru-RU" altLang="ru-RU" b="1"/>
              <a:t>»  2 раза.</a:t>
            </a:r>
          </a:p>
          <a:p>
            <a:endParaRPr lang="ru-RU" altLang="ru-RU" b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9828FBCF-3BEF-4125-AC86-78BE712628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6168E38-4CC2-44F1-8A5A-06F432634BA5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29673A6F-04D0-4047-8CC3-1AB70E0B3271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C3B3A2B4-222A-4A96-85B0-A4E57768F5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/>
              <a:t>Г.В. Дорофеев, Л.Г. Петерсон, 5 класс (часть 2).     </a:t>
            </a:r>
            <a:r>
              <a:rPr lang="ru-RU" altLang="ru-RU" b="1"/>
              <a:t>№ 367.</a:t>
            </a:r>
          </a:p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5D3F22-9B6E-49E3-87E7-017A620D35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11587B7-A02C-40E8-840A-936171397D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26AF1FD-1F2B-4BF9-A57C-88CCC3952B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66AD7F3-D756-44BF-B89F-BA72D77F7F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AD58AFE-4CD2-44F2-9F86-507E69898E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683BBB-968B-4CFF-A304-D759128CE3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9956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E18333-F261-4DB4-A670-45E3D6099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1243EB1-8524-4FF7-B7FC-6E2F36802F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4F0509D-4CF7-4B27-82B7-A79A6BAE45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14F4E12-F7EB-4FF6-9694-65E07537A3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892933B-E07E-461A-8142-6586EAD0F4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330F94-B4E4-4C40-80FA-013DAF3D02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276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930036D-5CD4-43A2-8B2D-F35EA8042B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3E6EC9-0F2C-4A6F-A064-259FCCE96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364D925-8BC7-4EBA-A504-8484F81434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15C4FEB-BE49-4D53-A7F8-2636EA8BD2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934408-D409-4108-BBC3-2F3AD321E6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D060C5-3BC0-4045-A5C5-0CA4ECD7D7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0953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121925-3203-4836-860E-29C3B7F9C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D7D39D-2659-4495-A36D-453CA343F2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7B26D97-A0AD-4259-9052-82A0E12B52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3DFE918-1650-4FEB-BB85-CFEBEB9BE8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4E1CD4-9055-4310-8CEF-53BE09C6DD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C75933-1B36-4C69-9444-F6C8B1EF47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9412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4AB42-F955-48C8-A023-268B39652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F33782-C3A8-49FA-9B70-108C71CE1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CCD4F5A-BD22-49F7-8EB2-684B4B280B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D3A9DA4-F4B2-4502-A908-B569E20197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0DF2BE4-C64A-4E4B-84DA-975C82CB46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F491FE-E275-4D4A-BF1A-3D69C05008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8224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E189A8-CC15-47DA-A569-A1C77F7C6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EDAE8F-67E1-42C2-A034-317577BC35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725D13-A783-4D97-A536-E79AC832A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E1EAE4-CCB4-4B8A-9494-BDD4FF19C4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BD3A6A-A7AC-4270-91C2-A230BA5CBC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7ADB03-7350-476E-8D07-79A24C4DF8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720F37-DA29-46E5-8F6C-A814E5C40E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8B492-43A5-4041-BB2C-D07B668C4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F29DD4-30EA-43F3-A395-67E6C2BDA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680C7F-8641-4AC0-91E1-2C1EDA9AC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A44D77F-9276-4609-815F-1E02DDF50C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6FAE4EA-EDAD-4664-A4C4-C16250E806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BEAFAD5-3C3B-4568-AA95-73DF0938C1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9E4BE8-D389-4C1A-BBEB-A58CBE578C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5138E13-4D36-419F-9F7D-62BDEF13EF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FF91DB-D81E-496D-84F4-5D6F3334AA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925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33110F-81B5-49F7-B231-5ADF4A04D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3EA3005-E4F0-4EAA-9348-653892FF9C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19C6491-E6BF-4DE7-AF11-989936637C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F1FBA84-D60A-4051-A7CB-449B55F1A6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4370C-8561-486B-80D1-AD9E0C7DD1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0089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BD3238D-5141-440F-ADDB-F74644059C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E799907-92DE-4490-9057-7B0F834E4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7717447-D428-4E32-A00C-D094761F44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DDF0DA-81A5-4791-BE87-7F26F3CC37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3734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8F8C24-115F-4D14-BFC9-4C888976C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BCFE12-065B-4D3A-B98D-D6472F020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F169D3-5685-4A66-BE2E-6BABD0CEED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61B309-8FA7-4E7A-9B6E-3B2C0E709F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94ED51-AD9A-4309-9F09-E0E6A86CC6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FB3896-2F93-47EB-841A-8164132F3F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EE2B6D-E892-4141-AC20-8CF30352C0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844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725808-5FA7-4291-8EEE-980FF6697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3015BF0-84EF-4FE1-84B3-B4F71D7CA5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DA1EA91-7547-4EA3-8CA5-DCD07E6C5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4BF423-D667-4565-9988-BCADA3F303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F0B17B-9B83-49CB-A5B1-3C20109546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01D496-9F65-4B5F-AD4A-145FAC8AA8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A4FD30-5823-42C6-93AD-348FCDFDED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9072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11B0471-4754-4D29-9E3A-668287BF2F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98FDF22-0717-44DC-8621-47A22BE5D4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427676A-D690-4D66-BC98-EB1479C1C3F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9B83E3D8-3DE1-4E88-8199-3DA56E4793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C756E7E-2130-436A-B09F-86031194E4E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A80303F-11A9-4856-8D38-F4AA770A887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8.jpe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2.png"/><Relationship Id="rId12" Type="http://schemas.openxmlformats.org/officeDocument/2006/relationships/image" Target="../media/image39.wmf"/><Relationship Id="rId17" Type="http://schemas.openxmlformats.org/officeDocument/2006/relationships/image" Target="../media/image49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8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jpe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41.jpeg"/><Relationship Id="rId15" Type="http://schemas.openxmlformats.org/officeDocument/2006/relationships/image" Target="../media/image47.png"/><Relationship Id="rId10" Type="http://schemas.openxmlformats.org/officeDocument/2006/relationships/image" Target="../media/image45.jpeg"/><Relationship Id="rId4" Type="http://schemas.openxmlformats.org/officeDocument/2006/relationships/image" Target="../media/image40.png"/><Relationship Id="rId9" Type="http://schemas.openxmlformats.org/officeDocument/2006/relationships/image" Target="../media/image44.jpeg"/><Relationship Id="rId1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8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райние и средние члены пропорции - Картинка 14811/8">
            <a:extLst>
              <a:ext uri="{FF2B5EF4-FFF2-40B4-BE49-F238E27FC236}">
                <a16:creationId xmlns:a16="http://schemas.microsoft.com/office/drawing/2014/main" id="{991FC647-55F6-407A-9B94-6126B76F76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2571750"/>
            <a:ext cx="38100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Прямоугольник 4">
            <a:extLst>
              <a:ext uri="{FF2B5EF4-FFF2-40B4-BE49-F238E27FC236}">
                <a16:creationId xmlns:a16="http://schemas.microsoft.com/office/drawing/2014/main" id="{C5A82EB8-2083-40E7-BE7A-83091FD1BE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857250"/>
            <a:ext cx="8001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 Black" panose="020B0A04020102020204" pitchFamily="34" charset="0"/>
              </a:rPr>
              <a:t>Пропорция </a:t>
            </a:r>
            <a:r>
              <a:rPr lang="ru-RU" altLang="ru-RU" sz="2400">
                <a:latin typeface="Arial Black" panose="020B0A04020102020204" pitchFamily="34" charset="0"/>
              </a:rPr>
              <a:t>- равенство между отношениями четырёх величин а, </a:t>
            </a:r>
            <a:r>
              <a:rPr lang="en-US" altLang="ru-RU" sz="2400">
                <a:latin typeface="Arial Black" panose="020B0A04020102020204" pitchFamily="34" charset="0"/>
              </a:rPr>
              <a:t>b</a:t>
            </a:r>
            <a:r>
              <a:rPr lang="ru-RU" altLang="ru-RU" sz="2400">
                <a:latin typeface="Arial Black" panose="020B0A04020102020204" pitchFamily="34" charset="0"/>
              </a:rPr>
              <a:t>, </a:t>
            </a:r>
            <a:r>
              <a:rPr lang="en-US" altLang="ru-RU" sz="2400">
                <a:latin typeface="Arial Black" panose="020B0A04020102020204" pitchFamily="34" charset="0"/>
              </a:rPr>
              <a:t>c</a:t>
            </a:r>
            <a:r>
              <a:rPr lang="ru-RU" altLang="ru-RU" sz="2400">
                <a:latin typeface="Arial Black" panose="020B0A04020102020204" pitchFamily="34" charset="0"/>
              </a:rPr>
              <a:t>, </a:t>
            </a:r>
            <a:r>
              <a:rPr lang="en-US" altLang="ru-RU" sz="2400">
                <a:latin typeface="Arial Black" panose="020B0A04020102020204" pitchFamily="34" charset="0"/>
              </a:rPr>
              <a:t>d</a:t>
            </a:r>
            <a:r>
              <a:rPr lang="ru-RU" altLang="ru-RU" sz="2400">
                <a:latin typeface="Arial Black" panose="020B0A04020102020204" pitchFamily="34" charset="0"/>
              </a:rPr>
              <a:t>: </a:t>
            </a:r>
            <a:r>
              <a:rPr lang="en-US" altLang="ru-RU" sz="2400">
                <a:latin typeface="Arial Black" panose="020B0A04020102020204" pitchFamily="34" charset="0"/>
              </a:rPr>
              <a:t>a</a:t>
            </a:r>
            <a:r>
              <a:rPr lang="ru-RU" altLang="ru-RU" sz="2400">
                <a:latin typeface="Arial Black" panose="020B0A04020102020204" pitchFamily="34" charset="0"/>
              </a:rPr>
              <a:t> : </a:t>
            </a:r>
            <a:r>
              <a:rPr lang="en-US" altLang="ru-RU" sz="2400">
                <a:latin typeface="Arial Black" panose="020B0A04020102020204" pitchFamily="34" charset="0"/>
              </a:rPr>
              <a:t>b</a:t>
            </a:r>
            <a:r>
              <a:rPr lang="ru-RU" altLang="ru-RU" sz="2400">
                <a:latin typeface="Arial Black" panose="020B0A04020102020204" pitchFamily="34" charset="0"/>
              </a:rPr>
              <a:t> = </a:t>
            </a:r>
            <a:r>
              <a:rPr lang="en-US" altLang="ru-RU" sz="2400">
                <a:latin typeface="Arial Black" panose="020B0A04020102020204" pitchFamily="34" charset="0"/>
              </a:rPr>
              <a:t>c</a:t>
            </a:r>
            <a:r>
              <a:rPr lang="ru-RU" altLang="ru-RU" sz="2400">
                <a:latin typeface="Arial Black" panose="020B0A04020102020204" pitchFamily="34" charset="0"/>
              </a:rPr>
              <a:t> : </a:t>
            </a:r>
            <a:r>
              <a:rPr lang="en-US" altLang="ru-RU" sz="2400">
                <a:latin typeface="Arial Black" panose="020B0A04020102020204" pitchFamily="34" charset="0"/>
              </a:rPr>
              <a:t>d</a:t>
            </a:r>
            <a:r>
              <a:rPr lang="ru-RU" altLang="ru-RU" sz="2400">
                <a:latin typeface="Arial Black" panose="020B0A04020102020204" pitchFamily="34" charset="0"/>
              </a:rPr>
              <a:t>, где </a:t>
            </a:r>
            <a:r>
              <a:rPr lang="en-US" altLang="ru-RU" sz="2400">
                <a:latin typeface="Arial Black" panose="020B0A04020102020204" pitchFamily="34" charset="0"/>
              </a:rPr>
              <a:t>a</a:t>
            </a:r>
            <a:r>
              <a:rPr lang="ru-RU" altLang="ru-RU" sz="2400">
                <a:latin typeface="Arial Black" panose="020B0A04020102020204" pitchFamily="34" charset="0"/>
              </a:rPr>
              <a:t> и </a:t>
            </a:r>
            <a:r>
              <a:rPr lang="en-US" altLang="ru-RU" sz="2400">
                <a:latin typeface="Arial Black" panose="020B0A04020102020204" pitchFamily="34" charset="0"/>
              </a:rPr>
              <a:t>d</a:t>
            </a:r>
            <a:r>
              <a:rPr lang="ru-RU" altLang="ru-RU" sz="2400">
                <a:latin typeface="Arial Black" panose="020B0A04020102020204" pitchFamily="34" charset="0"/>
              </a:rPr>
              <a:t> – это крайние члены пропорции, а </a:t>
            </a:r>
            <a:r>
              <a:rPr lang="en-US" altLang="ru-RU" sz="2400">
                <a:latin typeface="Arial Black" panose="020B0A04020102020204" pitchFamily="34" charset="0"/>
              </a:rPr>
              <a:t>b</a:t>
            </a:r>
            <a:r>
              <a:rPr lang="ru-RU" altLang="ru-RU" sz="2400">
                <a:latin typeface="Arial Black" panose="020B0A04020102020204" pitchFamily="34" charset="0"/>
              </a:rPr>
              <a:t> и </a:t>
            </a:r>
            <a:r>
              <a:rPr lang="en-US" altLang="ru-RU" sz="2400">
                <a:latin typeface="Arial Black" panose="020B0A04020102020204" pitchFamily="34" charset="0"/>
              </a:rPr>
              <a:t>c</a:t>
            </a:r>
            <a:r>
              <a:rPr lang="ru-RU" altLang="ru-RU" sz="2400">
                <a:latin typeface="Arial Black" panose="020B0A04020102020204" pitchFamily="34" charset="0"/>
              </a:rPr>
              <a:t> – средние члены пропорции</a:t>
            </a:r>
            <a:r>
              <a:rPr lang="en-US" altLang="ru-RU" sz="2400">
                <a:latin typeface="Arial Black" panose="020B0A04020102020204" pitchFamily="34" charset="0"/>
              </a:rPr>
              <a:t>.</a:t>
            </a:r>
            <a:endParaRPr lang="ru-RU" altLang="ru-RU" sz="2400">
              <a:latin typeface="Arial Black" panose="020B0A04020102020204" pitchFamily="34" charset="0"/>
            </a:endParaRPr>
          </a:p>
        </p:txBody>
      </p:sp>
      <p:pic>
        <p:nvPicPr>
          <p:cNvPr id="3076" name="Picture 4" descr="Петрищева Светлана Николаевна учитель математики моу &quot;сош 4&quot;…">
            <a:extLst>
              <a:ext uri="{FF2B5EF4-FFF2-40B4-BE49-F238E27FC236}">
                <a16:creationId xmlns:a16="http://schemas.microsoft.com/office/drawing/2014/main" id="{1C34B7BF-1CF9-4258-BC2F-42F991ADE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571750"/>
            <a:ext cx="235108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>
            <a:extLst>
              <a:ext uri="{FF2B5EF4-FFF2-40B4-BE49-F238E27FC236}">
                <a16:creationId xmlns:a16="http://schemas.microsoft.com/office/drawing/2014/main" id="{3A8612F3-EAC6-4698-8B02-B0772B16B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786313"/>
            <a:ext cx="2166938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C866644E-2ADC-46A8-B90F-02CC8D7DC245}"/>
              </a:ext>
            </a:extLst>
          </p:cNvPr>
          <p:cNvCxnSpPr/>
          <p:nvPr/>
        </p:nvCxnSpPr>
        <p:spPr>
          <a:xfrm>
            <a:off x="6553200" y="3200400"/>
            <a:ext cx="609600" cy="990600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82210B16-4652-4386-A9A4-06BDD30D0A89}"/>
              </a:ext>
            </a:extLst>
          </p:cNvPr>
          <p:cNvCxnSpPr>
            <a:cxnSpLocks/>
          </p:cNvCxnSpPr>
          <p:nvPr/>
        </p:nvCxnSpPr>
        <p:spPr>
          <a:xfrm flipH="1" flipV="1">
            <a:off x="6454775" y="3008313"/>
            <a:ext cx="495300" cy="841375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16DFAAFC-EEEB-44FB-A5E2-B45BA222652B}"/>
              </a:ext>
            </a:extLst>
          </p:cNvPr>
          <p:cNvCxnSpPr>
            <a:cxnSpLocks/>
          </p:cNvCxnSpPr>
          <p:nvPr/>
        </p:nvCxnSpPr>
        <p:spPr>
          <a:xfrm flipV="1">
            <a:off x="6454775" y="3319463"/>
            <a:ext cx="860425" cy="566737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34FFD141-8736-4298-81F7-E726CB100382}"/>
              </a:ext>
            </a:extLst>
          </p:cNvPr>
          <p:cNvCxnSpPr>
            <a:cxnSpLocks/>
          </p:cNvCxnSpPr>
          <p:nvPr/>
        </p:nvCxnSpPr>
        <p:spPr>
          <a:xfrm flipH="1">
            <a:off x="6248400" y="3603625"/>
            <a:ext cx="701675" cy="401638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30E27F45-3EC4-46E1-A3D5-10976CC0B6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8" y="160338"/>
            <a:ext cx="88868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/>
              <a:t>          Чернослив при сушке теряет 64% своей массы. Сколько надо взять свежего чернослива, чтобы получить 27 кг сушеного?             </a:t>
            </a:r>
          </a:p>
        </p:txBody>
      </p:sp>
      <p:grpSp>
        <p:nvGrpSpPr>
          <p:cNvPr id="14339" name="Group 65">
            <a:extLst>
              <a:ext uri="{FF2B5EF4-FFF2-40B4-BE49-F238E27FC236}">
                <a16:creationId xmlns:a16="http://schemas.microsoft.com/office/drawing/2014/main" id="{C7BC93DE-EF5E-4195-B366-80C1E02E357A}"/>
              </a:ext>
            </a:extLst>
          </p:cNvPr>
          <p:cNvGrpSpPr>
            <a:grpSpLocks/>
          </p:cNvGrpSpPr>
          <p:nvPr/>
        </p:nvGrpSpPr>
        <p:grpSpPr bwMode="auto">
          <a:xfrm>
            <a:off x="106363" y="3752850"/>
            <a:ext cx="2438400" cy="1600200"/>
            <a:chOff x="432" y="2688"/>
            <a:chExt cx="1536" cy="1008"/>
          </a:xfrm>
        </p:grpSpPr>
        <p:grpSp>
          <p:nvGrpSpPr>
            <p:cNvPr id="14406" name="Group 4">
              <a:extLst>
                <a:ext uri="{FF2B5EF4-FFF2-40B4-BE49-F238E27FC236}">
                  <a16:creationId xmlns:a16="http://schemas.microsoft.com/office/drawing/2014/main" id="{1DD1C212-0C86-4CA6-9CE3-D363879987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3024"/>
              <a:ext cx="1536" cy="672"/>
              <a:chOff x="2145" y="2768"/>
              <a:chExt cx="1536" cy="672"/>
            </a:xfrm>
          </p:grpSpPr>
          <p:sp>
            <p:nvSpPr>
              <p:cNvPr id="11269" name="Freeform 5">
                <a:extLst>
                  <a:ext uri="{FF2B5EF4-FFF2-40B4-BE49-F238E27FC236}">
                    <a16:creationId xmlns:a16="http://schemas.microsoft.com/office/drawing/2014/main" id="{6BA2F119-F912-4B4D-B7EB-62882937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5" y="2979"/>
                <a:ext cx="1536" cy="461"/>
              </a:xfrm>
              <a:custGeom>
                <a:avLst/>
                <a:gdLst>
                  <a:gd name="T0" fmla="*/ 0 w 2344"/>
                  <a:gd name="T1" fmla="*/ 56 h 680"/>
                  <a:gd name="T2" fmla="*/ 272 w 2344"/>
                  <a:gd name="T3" fmla="*/ 392 h 680"/>
                  <a:gd name="T4" fmla="*/ 792 w 2344"/>
                  <a:gd name="T5" fmla="*/ 640 h 680"/>
                  <a:gd name="T6" fmla="*/ 1640 w 2344"/>
                  <a:gd name="T7" fmla="*/ 632 h 680"/>
                  <a:gd name="T8" fmla="*/ 2080 w 2344"/>
                  <a:gd name="T9" fmla="*/ 392 h 680"/>
                  <a:gd name="T10" fmla="*/ 2344 w 2344"/>
                  <a:gd name="T11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4" h="680">
                    <a:moveTo>
                      <a:pt x="0" y="56"/>
                    </a:moveTo>
                    <a:cubicBezTo>
                      <a:pt x="65" y="185"/>
                      <a:pt x="140" y="295"/>
                      <a:pt x="272" y="392"/>
                    </a:cubicBezTo>
                    <a:cubicBezTo>
                      <a:pt x="404" y="489"/>
                      <a:pt x="564" y="600"/>
                      <a:pt x="792" y="640"/>
                    </a:cubicBezTo>
                    <a:cubicBezTo>
                      <a:pt x="1020" y="680"/>
                      <a:pt x="1425" y="673"/>
                      <a:pt x="1640" y="632"/>
                    </a:cubicBezTo>
                    <a:cubicBezTo>
                      <a:pt x="1855" y="591"/>
                      <a:pt x="1963" y="497"/>
                      <a:pt x="2080" y="392"/>
                    </a:cubicBezTo>
                    <a:cubicBezTo>
                      <a:pt x="2197" y="287"/>
                      <a:pt x="2274" y="153"/>
                      <a:pt x="2344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33CCCC"/>
                  </a:gs>
                  <a:gs pos="100000">
                    <a:schemeClr val="bg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426" name="Oval 6">
                <a:extLst>
                  <a:ext uri="{FF2B5EF4-FFF2-40B4-BE49-F238E27FC236}">
                    <a16:creationId xmlns:a16="http://schemas.microsoft.com/office/drawing/2014/main" id="{FCF47C52-E54C-41D0-A2DE-72BC6737E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2768"/>
                <a:ext cx="1536" cy="435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pic>
            <p:nvPicPr>
              <p:cNvPr id="14427" name="Picture 7" descr="uz">
                <a:extLst>
                  <a:ext uri="{FF2B5EF4-FFF2-40B4-BE49-F238E27FC236}">
                    <a16:creationId xmlns:a16="http://schemas.microsoft.com/office/drawing/2014/main" id="{CBB60668-E431-4E2B-8CFA-4E83C59F6D9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9" y="3249"/>
                <a:ext cx="980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4407" name="Freeform 8">
              <a:extLst>
                <a:ext uri="{FF2B5EF4-FFF2-40B4-BE49-F238E27FC236}">
                  <a16:creationId xmlns:a16="http://schemas.microsoft.com/office/drawing/2014/main" id="{F4F8C893-BFA6-4C0F-98FE-73BED138B374}"/>
                </a:ext>
              </a:extLst>
            </p:cNvPr>
            <p:cNvSpPr>
              <a:spLocks/>
            </p:cNvSpPr>
            <p:nvPr/>
          </p:nvSpPr>
          <p:spPr bwMode="auto">
            <a:xfrm rot="4249848">
              <a:off x="1316" y="2812"/>
              <a:ext cx="373" cy="318"/>
            </a:xfrm>
            <a:custGeom>
              <a:avLst/>
              <a:gdLst>
                <a:gd name="T0" fmla="*/ 0 w 1144"/>
                <a:gd name="T1" fmla="*/ 93 h 976"/>
                <a:gd name="T2" fmla="*/ 5 w 1144"/>
                <a:gd name="T3" fmla="*/ 42 h 976"/>
                <a:gd name="T4" fmla="*/ 31 w 1144"/>
                <a:gd name="T5" fmla="*/ 11 h 976"/>
                <a:gd name="T6" fmla="*/ 66 w 1144"/>
                <a:gd name="T7" fmla="*/ 1 h 976"/>
                <a:gd name="T8" fmla="*/ 102 w 1144"/>
                <a:gd name="T9" fmla="*/ 6 h 976"/>
                <a:gd name="T10" fmla="*/ 117 w 1144"/>
                <a:gd name="T11" fmla="*/ 16 h 976"/>
                <a:gd name="T12" fmla="*/ 117 w 1144"/>
                <a:gd name="T13" fmla="*/ 36 h 976"/>
                <a:gd name="T14" fmla="*/ 92 w 1144"/>
                <a:gd name="T15" fmla="*/ 77 h 976"/>
                <a:gd name="T16" fmla="*/ 56 w 1144"/>
                <a:gd name="T17" fmla="*/ 93 h 976"/>
                <a:gd name="T18" fmla="*/ 21 w 1144"/>
                <a:gd name="T19" fmla="*/ 103 h 976"/>
                <a:gd name="T20" fmla="*/ 0 w 1144"/>
                <a:gd name="T21" fmla="*/ 98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9966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8" name="Freeform 9">
              <a:extLst>
                <a:ext uri="{FF2B5EF4-FFF2-40B4-BE49-F238E27FC236}">
                  <a16:creationId xmlns:a16="http://schemas.microsoft.com/office/drawing/2014/main" id="{3A033675-E1A3-41E0-8949-9F47BE31A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2928"/>
              <a:ext cx="384" cy="392"/>
            </a:xfrm>
            <a:custGeom>
              <a:avLst/>
              <a:gdLst>
                <a:gd name="T0" fmla="*/ 0 w 1144"/>
                <a:gd name="T1" fmla="*/ 141 h 976"/>
                <a:gd name="T2" fmla="*/ 5 w 1144"/>
                <a:gd name="T3" fmla="*/ 63 h 976"/>
                <a:gd name="T4" fmla="*/ 33 w 1144"/>
                <a:gd name="T5" fmla="*/ 17 h 976"/>
                <a:gd name="T6" fmla="*/ 70 w 1144"/>
                <a:gd name="T7" fmla="*/ 1 h 976"/>
                <a:gd name="T8" fmla="*/ 108 w 1144"/>
                <a:gd name="T9" fmla="*/ 9 h 976"/>
                <a:gd name="T10" fmla="*/ 125 w 1144"/>
                <a:gd name="T11" fmla="*/ 25 h 976"/>
                <a:gd name="T12" fmla="*/ 125 w 1144"/>
                <a:gd name="T13" fmla="*/ 55 h 976"/>
                <a:gd name="T14" fmla="*/ 97 w 1144"/>
                <a:gd name="T15" fmla="*/ 117 h 976"/>
                <a:gd name="T16" fmla="*/ 59 w 1144"/>
                <a:gd name="T17" fmla="*/ 141 h 976"/>
                <a:gd name="T18" fmla="*/ 21 w 1144"/>
                <a:gd name="T19" fmla="*/ 156 h 976"/>
                <a:gd name="T20" fmla="*/ 0 w 1144"/>
                <a:gd name="T21" fmla="*/ 14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9966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9" name="Freeform 10">
              <a:extLst>
                <a:ext uri="{FF2B5EF4-FFF2-40B4-BE49-F238E27FC236}">
                  <a16:creationId xmlns:a16="http://schemas.microsoft.com/office/drawing/2014/main" id="{B466073A-1208-40AD-B07C-A0079C5914E8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627" y="3143"/>
              <a:ext cx="358" cy="363"/>
            </a:xfrm>
            <a:custGeom>
              <a:avLst/>
              <a:gdLst>
                <a:gd name="T0" fmla="*/ 0 w 1144"/>
                <a:gd name="T1" fmla="*/ 121 h 976"/>
                <a:gd name="T2" fmla="*/ 5 w 1144"/>
                <a:gd name="T3" fmla="*/ 54 h 976"/>
                <a:gd name="T4" fmla="*/ 28 w 1144"/>
                <a:gd name="T5" fmla="*/ 15 h 976"/>
                <a:gd name="T6" fmla="*/ 61 w 1144"/>
                <a:gd name="T7" fmla="*/ 1 h 976"/>
                <a:gd name="T8" fmla="*/ 94 w 1144"/>
                <a:gd name="T9" fmla="*/ 8 h 976"/>
                <a:gd name="T10" fmla="*/ 108 w 1144"/>
                <a:gd name="T11" fmla="*/ 21 h 976"/>
                <a:gd name="T12" fmla="*/ 108 w 1144"/>
                <a:gd name="T13" fmla="*/ 48 h 976"/>
                <a:gd name="T14" fmla="*/ 84 w 1144"/>
                <a:gd name="T15" fmla="*/ 101 h 976"/>
                <a:gd name="T16" fmla="*/ 52 w 1144"/>
                <a:gd name="T17" fmla="*/ 121 h 976"/>
                <a:gd name="T18" fmla="*/ 19 w 1144"/>
                <a:gd name="T19" fmla="*/ 134 h 976"/>
                <a:gd name="T20" fmla="*/ 0 w 1144"/>
                <a:gd name="T21" fmla="*/ 127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9966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0" name="Freeform 11">
              <a:extLst>
                <a:ext uri="{FF2B5EF4-FFF2-40B4-BE49-F238E27FC236}">
                  <a16:creationId xmlns:a16="http://schemas.microsoft.com/office/drawing/2014/main" id="{B91CDC42-EE93-4904-AC0C-7E45C99D066A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1203" y="3165"/>
              <a:ext cx="358" cy="363"/>
            </a:xfrm>
            <a:custGeom>
              <a:avLst/>
              <a:gdLst>
                <a:gd name="T0" fmla="*/ 0 w 1144"/>
                <a:gd name="T1" fmla="*/ 121 h 976"/>
                <a:gd name="T2" fmla="*/ 5 w 1144"/>
                <a:gd name="T3" fmla="*/ 54 h 976"/>
                <a:gd name="T4" fmla="*/ 28 w 1144"/>
                <a:gd name="T5" fmla="*/ 15 h 976"/>
                <a:gd name="T6" fmla="*/ 61 w 1144"/>
                <a:gd name="T7" fmla="*/ 1 h 976"/>
                <a:gd name="T8" fmla="*/ 94 w 1144"/>
                <a:gd name="T9" fmla="*/ 8 h 976"/>
                <a:gd name="T10" fmla="*/ 108 w 1144"/>
                <a:gd name="T11" fmla="*/ 21 h 976"/>
                <a:gd name="T12" fmla="*/ 108 w 1144"/>
                <a:gd name="T13" fmla="*/ 48 h 976"/>
                <a:gd name="T14" fmla="*/ 84 w 1144"/>
                <a:gd name="T15" fmla="*/ 101 h 976"/>
                <a:gd name="T16" fmla="*/ 52 w 1144"/>
                <a:gd name="T17" fmla="*/ 121 h 976"/>
                <a:gd name="T18" fmla="*/ 19 w 1144"/>
                <a:gd name="T19" fmla="*/ 134 h 976"/>
                <a:gd name="T20" fmla="*/ 0 w 1144"/>
                <a:gd name="T21" fmla="*/ 127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9966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1" name="Freeform 12">
              <a:extLst>
                <a:ext uri="{FF2B5EF4-FFF2-40B4-BE49-F238E27FC236}">
                  <a16:creationId xmlns:a16="http://schemas.microsoft.com/office/drawing/2014/main" id="{F097C1F6-002D-432E-93F6-311A58291741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1587" y="3021"/>
              <a:ext cx="358" cy="363"/>
            </a:xfrm>
            <a:custGeom>
              <a:avLst/>
              <a:gdLst>
                <a:gd name="T0" fmla="*/ 0 w 1144"/>
                <a:gd name="T1" fmla="*/ 121 h 976"/>
                <a:gd name="T2" fmla="*/ 5 w 1144"/>
                <a:gd name="T3" fmla="*/ 54 h 976"/>
                <a:gd name="T4" fmla="*/ 28 w 1144"/>
                <a:gd name="T5" fmla="*/ 15 h 976"/>
                <a:gd name="T6" fmla="*/ 61 w 1144"/>
                <a:gd name="T7" fmla="*/ 1 h 976"/>
                <a:gd name="T8" fmla="*/ 94 w 1144"/>
                <a:gd name="T9" fmla="*/ 8 h 976"/>
                <a:gd name="T10" fmla="*/ 108 w 1144"/>
                <a:gd name="T11" fmla="*/ 21 h 976"/>
                <a:gd name="T12" fmla="*/ 108 w 1144"/>
                <a:gd name="T13" fmla="*/ 48 h 976"/>
                <a:gd name="T14" fmla="*/ 84 w 1144"/>
                <a:gd name="T15" fmla="*/ 101 h 976"/>
                <a:gd name="T16" fmla="*/ 52 w 1144"/>
                <a:gd name="T17" fmla="*/ 121 h 976"/>
                <a:gd name="T18" fmla="*/ 19 w 1144"/>
                <a:gd name="T19" fmla="*/ 134 h 976"/>
                <a:gd name="T20" fmla="*/ 0 w 1144"/>
                <a:gd name="T21" fmla="*/ 127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2" name="Freeform 13">
              <a:extLst>
                <a:ext uri="{FF2B5EF4-FFF2-40B4-BE49-F238E27FC236}">
                  <a16:creationId xmlns:a16="http://schemas.microsoft.com/office/drawing/2014/main" id="{409B8225-CAA0-4B11-A6D9-6AEC910D1A58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911" y="3217"/>
              <a:ext cx="277" cy="275"/>
            </a:xfrm>
            <a:custGeom>
              <a:avLst/>
              <a:gdLst>
                <a:gd name="T0" fmla="*/ 0 w 1144"/>
                <a:gd name="T1" fmla="*/ 69 h 976"/>
                <a:gd name="T2" fmla="*/ 3 w 1144"/>
                <a:gd name="T3" fmla="*/ 31 h 976"/>
                <a:gd name="T4" fmla="*/ 17 w 1144"/>
                <a:gd name="T5" fmla="*/ 8 h 976"/>
                <a:gd name="T6" fmla="*/ 37 w 1144"/>
                <a:gd name="T7" fmla="*/ 1 h 976"/>
                <a:gd name="T8" fmla="*/ 56 w 1144"/>
                <a:gd name="T9" fmla="*/ 5 h 976"/>
                <a:gd name="T10" fmla="*/ 65 w 1144"/>
                <a:gd name="T11" fmla="*/ 12 h 976"/>
                <a:gd name="T12" fmla="*/ 65 w 1144"/>
                <a:gd name="T13" fmla="*/ 27 h 976"/>
                <a:gd name="T14" fmla="*/ 51 w 1144"/>
                <a:gd name="T15" fmla="*/ 58 h 976"/>
                <a:gd name="T16" fmla="*/ 31 w 1144"/>
                <a:gd name="T17" fmla="*/ 69 h 976"/>
                <a:gd name="T18" fmla="*/ 11 w 1144"/>
                <a:gd name="T19" fmla="*/ 77 h 976"/>
                <a:gd name="T20" fmla="*/ 0 w 1144"/>
                <a:gd name="T21" fmla="*/ 73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3" name="Freeform 14">
              <a:extLst>
                <a:ext uri="{FF2B5EF4-FFF2-40B4-BE49-F238E27FC236}">
                  <a16:creationId xmlns:a16="http://schemas.microsoft.com/office/drawing/2014/main" id="{810013B6-3EC3-4DDB-8171-D377A8FBFCF9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1487" y="3180"/>
              <a:ext cx="277" cy="275"/>
            </a:xfrm>
            <a:custGeom>
              <a:avLst/>
              <a:gdLst>
                <a:gd name="T0" fmla="*/ 0 w 1144"/>
                <a:gd name="T1" fmla="*/ 69 h 976"/>
                <a:gd name="T2" fmla="*/ 3 w 1144"/>
                <a:gd name="T3" fmla="*/ 31 h 976"/>
                <a:gd name="T4" fmla="*/ 17 w 1144"/>
                <a:gd name="T5" fmla="*/ 8 h 976"/>
                <a:gd name="T6" fmla="*/ 37 w 1144"/>
                <a:gd name="T7" fmla="*/ 1 h 976"/>
                <a:gd name="T8" fmla="*/ 56 w 1144"/>
                <a:gd name="T9" fmla="*/ 5 h 976"/>
                <a:gd name="T10" fmla="*/ 65 w 1144"/>
                <a:gd name="T11" fmla="*/ 12 h 976"/>
                <a:gd name="T12" fmla="*/ 65 w 1144"/>
                <a:gd name="T13" fmla="*/ 27 h 976"/>
                <a:gd name="T14" fmla="*/ 51 w 1144"/>
                <a:gd name="T15" fmla="*/ 58 h 976"/>
                <a:gd name="T16" fmla="*/ 31 w 1144"/>
                <a:gd name="T17" fmla="*/ 69 h 976"/>
                <a:gd name="T18" fmla="*/ 11 w 1144"/>
                <a:gd name="T19" fmla="*/ 77 h 976"/>
                <a:gd name="T20" fmla="*/ 0 w 1144"/>
                <a:gd name="T21" fmla="*/ 73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9966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4" name="Freeform 15">
              <a:extLst>
                <a:ext uri="{FF2B5EF4-FFF2-40B4-BE49-F238E27FC236}">
                  <a16:creationId xmlns:a16="http://schemas.microsoft.com/office/drawing/2014/main" id="{72758D76-C0E7-4D0E-BD01-7DA912440C49}"/>
                </a:ext>
              </a:extLst>
            </p:cNvPr>
            <p:cNvSpPr>
              <a:spLocks/>
            </p:cNvSpPr>
            <p:nvPr/>
          </p:nvSpPr>
          <p:spPr bwMode="auto">
            <a:xfrm rot="1405502">
              <a:off x="960" y="2688"/>
              <a:ext cx="373" cy="318"/>
            </a:xfrm>
            <a:custGeom>
              <a:avLst/>
              <a:gdLst>
                <a:gd name="T0" fmla="*/ 0 w 1144"/>
                <a:gd name="T1" fmla="*/ 93 h 976"/>
                <a:gd name="T2" fmla="*/ 5 w 1144"/>
                <a:gd name="T3" fmla="*/ 42 h 976"/>
                <a:gd name="T4" fmla="*/ 31 w 1144"/>
                <a:gd name="T5" fmla="*/ 11 h 976"/>
                <a:gd name="T6" fmla="*/ 66 w 1144"/>
                <a:gd name="T7" fmla="*/ 1 h 976"/>
                <a:gd name="T8" fmla="*/ 102 w 1144"/>
                <a:gd name="T9" fmla="*/ 6 h 976"/>
                <a:gd name="T10" fmla="*/ 117 w 1144"/>
                <a:gd name="T11" fmla="*/ 16 h 976"/>
                <a:gd name="T12" fmla="*/ 117 w 1144"/>
                <a:gd name="T13" fmla="*/ 36 h 976"/>
                <a:gd name="T14" fmla="*/ 92 w 1144"/>
                <a:gd name="T15" fmla="*/ 77 h 976"/>
                <a:gd name="T16" fmla="*/ 56 w 1144"/>
                <a:gd name="T17" fmla="*/ 93 h 976"/>
                <a:gd name="T18" fmla="*/ 21 w 1144"/>
                <a:gd name="T19" fmla="*/ 103 h 976"/>
                <a:gd name="T20" fmla="*/ 0 w 1144"/>
                <a:gd name="T21" fmla="*/ 98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5" name="Freeform 16">
              <a:extLst>
                <a:ext uri="{FF2B5EF4-FFF2-40B4-BE49-F238E27FC236}">
                  <a16:creationId xmlns:a16="http://schemas.microsoft.com/office/drawing/2014/main" id="{EE1EE839-059C-4012-B06B-E93D6385CD7C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771" y="2925"/>
              <a:ext cx="358" cy="363"/>
            </a:xfrm>
            <a:custGeom>
              <a:avLst/>
              <a:gdLst>
                <a:gd name="T0" fmla="*/ 0 w 1144"/>
                <a:gd name="T1" fmla="*/ 121 h 976"/>
                <a:gd name="T2" fmla="*/ 5 w 1144"/>
                <a:gd name="T3" fmla="*/ 54 h 976"/>
                <a:gd name="T4" fmla="*/ 28 w 1144"/>
                <a:gd name="T5" fmla="*/ 15 h 976"/>
                <a:gd name="T6" fmla="*/ 61 w 1144"/>
                <a:gd name="T7" fmla="*/ 1 h 976"/>
                <a:gd name="T8" fmla="*/ 94 w 1144"/>
                <a:gd name="T9" fmla="*/ 8 h 976"/>
                <a:gd name="T10" fmla="*/ 108 w 1144"/>
                <a:gd name="T11" fmla="*/ 21 h 976"/>
                <a:gd name="T12" fmla="*/ 108 w 1144"/>
                <a:gd name="T13" fmla="*/ 48 h 976"/>
                <a:gd name="T14" fmla="*/ 84 w 1144"/>
                <a:gd name="T15" fmla="*/ 101 h 976"/>
                <a:gd name="T16" fmla="*/ 52 w 1144"/>
                <a:gd name="T17" fmla="*/ 121 h 976"/>
                <a:gd name="T18" fmla="*/ 19 w 1144"/>
                <a:gd name="T19" fmla="*/ 134 h 976"/>
                <a:gd name="T20" fmla="*/ 0 w 1144"/>
                <a:gd name="T21" fmla="*/ 127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6" name="Freeform 17">
              <a:extLst>
                <a:ext uri="{FF2B5EF4-FFF2-40B4-BE49-F238E27FC236}">
                  <a16:creationId xmlns:a16="http://schemas.microsoft.com/office/drawing/2014/main" id="{09DFCC6D-520F-432E-A24B-0C356B9C0E8C}"/>
                </a:ext>
              </a:extLst>
            </p:cNvPr>
            <p:cNvSpPr>
              <a:spLocks/>
            </p:cNvSpPr>
            <p:nvPr/>
          </p:nvSpPr>
          <p:spPr bwMode="auto">
            <a:xfrm rot="1405502">
              <a:off x="624" y="2688"/>
              <a:ext cx="373" cy="318"/>
            </a:xfrm>
            <a:custGeom>
              <a:avLst/>
              <a:gdLst>
                <a:gd name="T0" fmla="*/ 0 w 1144"/>
                <a:gd name="T1" fmla="*/ 93 h 976"/>
                <a:gd name="T2" fmla="*/ 5 w 1144"/>
                <a:gd name="T3" fmla="*/ 42 h 976"/>
                <a:gd name="T4" fmla="*/ 31 w 1144"/>
                <a:gd name="T5" fmla="*/ 11 h 976"/>
                <a:gd name="T6" fmla="*/ 66 w 1144"/>
                <a:gd name="T7" fmla="*/ 1 h 976"/>
                <a:gd name="T8" fmla="*/ 102 w 1144"/>
                <a:gd name="T9" fmla="*/ 6 h 976"/>
                <a:gd name="T10" fmla="*/ 117 w 1144"/>
                <a:gd name="T11" fmla="*/ 16 h 976"/>
                <a:gd name="T12" fmla="*/ 117 w 1144"/>
                <a:gd name="T13" fmla="*/ 36 h 976"/>
                <a:gd name="T14" fmla="*/ 92 w 1144"/>
                <a:gd name="T15" fmla="*/ 77 h 976"/>
                <a:gd name="T16" fmla="*/ 56 w 1144"/>
                <a:gd name="T17" fmla="*/ 93 h 976"/>
                <a:gd name="T18" fmla="*/ 21 w 1144"/>
                <a:gd name="T19" fmla="*/ 103 h 976"/>
                <a:gd name="T20" fmla="*/ 0 w 1144"/>
                <a:gd name="T21" fmla="*/ 98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7" name="Freeform 18">
              <a:extLst>
                <a:ext uri="{FF2B5EF4-FFF2-40B4-BE49-F238E27FC236}">
                  <a16:creationId xmlns:a16="http://schemas.microsoft.com/office/drawing/2014/main" id="{8338A94F-62AB-4CF4-A26A-F8616C9AA50D}"/>
                </a:ext>
              </a:extLst>
            </p:cNvPr>
            <p:cNvSpPr>
              <a:spLocks/>
            </p:cNvSpPr>
            <p:nvPr/>
          </p:nvSpPr>
          <p:spPr bwMode="auto">
            <a:xfrm rot="667230">
              <a:off x="1104" y="2928"/>
              <a:ext cx="373" cy="318"/>
            </a:xfrm>
            <a:custGeom>
              <a:avLst/>
              <a:gdLst>
                <a:gd name="T0" fmla="*/ 0 w 1144"/>
                <a:gd name="T1" fmla="*/ 93 h 976"/>
                <a:gd name="T2" fmla="*/ 5 w 1144"/>
                <a:gd name="T3" fmla="*/ 42 h 976"/>
                <a:gd name="T4" fmla="*/ 31 w 1144"/>
                <a:gd name="T5" fmla="*/ 11 h 976"/>
                <a:gd name="T6" fmla="*/ 66 w 1144"/>
                <a:gd name="T7" fmla="*/ 1 h 976"/>
                <a:gd name="T8" fmla="*/ 102 w 1144"/>
                <a:gd name="T9" fmla="*/ 6 h 976"/>
                <a:gd name="T10" fmla="*/ 117 w 1144"/>
                <a:gd name="T11" fmla="*/ 16 h 976"/>
                <a:gd name="T12" fmla="*/ 117 w 1144"/>
                <a:gd name="T13" fmla="*/ 36 h 976"/>
                <a:gd name="T14" fmla="*/ 92 w 1144"/>
                <a:gd name="T15" fmla="*/ 77 h 976"/>
                <a:gd name="T16" fmla="*/ 56 w 1144"/>
                <a:gd name="T17" fmla="*/ 93 h 976"/>
                <a:gd name="T18" fmla="*/ 21 w 1144"/>
                <a:gd name="T19" fmla="*/ 103 h 976"/>
                <a:gd name="T20" fmla="*/ 0 w 1144"/>
                <a:gd name="T21" fmla="*/ 98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9966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418" name="Group 19">
              <a:extLst>
                <a:ext uri="{FF2B5EF4-FFF2-40B4-BE49-F238E27FC236}">
                  <a16:creationId xmlns:a16="http://schemas.microsoft.com/office/drawing/2014/main" id="{EA8C4A05-CDEA-4503-8DB9-40639F2FAF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2688"/>
              <a:ext cx="901" cy="499"/>
              <a:chOff x="2928" y="3282"/>
              <a:chExt cx="901" cy="499"/>
            </a:xfrm>
          </p:grpSpPr>
          <p:sp>
            <p:nvSpPr>
              <p:cNvPr id="14421" name="Freeform 20">
                <a:extLst>
                  <a:ext uri="{FF2B5EF4-FFF2-40B4-BE49-F238E27FC236}">
                    <a16:creationId xmlns:a16="http://schemas.microsoft.com/office/drawing/2014/main" id="{6F2B964D-9152-45D1-AF05-42DBF58712DD}"/>
                  </a:ext>
                </a:extLst>
              </p:cNvPr>
              <p:cNvSpPr>
                <a:spLocks/>
              </p:cNvSpPr>
              <p:nvPr/>
            </p:nvSpPr>
            <p:spPr bwMode="auto">
              <a:xfrm rot="2591072">
                <a:off x="3168" y="3282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22" name="Freeform 21">
                <a:extLst>
                  <a:ext uri="{FF2B5EF4-FFF2-40B4-BE49-F238E27FC236}">
                    <a16:creationId xmlns:a16="http://schemas.microsoft.com/office/drawing/2014/main" id="{5F5DA02B-823E-40ED-AE6A-38F6115A95A1}"/>
                  </a:ext>
                </a:extLst>
              </p:cNvPr>
              <p:cNvSpPr>
                <a:spLocks/>
              </p:cNvSpPr>
              <p:nvPr/>
            </p:nvSpPr>
            <p:spPr bwMode="auto">
              <a:xfrm rot="667230">
                <a:off x="3456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9966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23" name="Freeform 22">
                <a:extLst>
                  <a:ext uri="{FF2B5EF4-FFF2-40B4-BE49-F238E27FC236}">
                    <a16:creationId xmlns:a16="http://schemas.microsoft.com/office/drawing/2014/main" id="{A637020C-37B8-4352-98E9-A25A5D7FFA92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9697">
                <a:off x="2928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24" name="Freeform 23">
                <a:extLst>
                  <a:ext uri="{FF2B5EF4-FFF2-40B4-BE49-F238E27FC236}">
                    <a16:creationId xmlns:a16="http://schemas.microsoft.com/office/drawing/2014/main" id="{F2BEC007-DD91-47B2-A377-F850ADD0D8A0}"/>
                  </a:ext>
                </a:extLst>
              </p:cNvPr>
              <p:cNvSpPr>
                <a:spLocks/>
              </p:cNvSpPr>
              <p:nvPr/>
            </p:nvSpPr>
            <p:spPr bwMode="auto">
              <a:xfrm rot="3887542">
                <a:off x="3215" y="3505"/>
                <a:ext cx="277" cy="275"/>
              </a:xfrm>
              <a:custGeom>
                <a:avLst/>
                <a:gdLst>
                  <a:gd name="T0" fmla="*/ 0 w 1144"/>
                  <a:gd name="T1" fmla="*/ 69 h 976"/>
                  <a:gd name="T2" fmla="*/ 3 w 1144"/>
                  <a:gd name="T3" fmla="*/ 31 h 976"/>
                  <a:gd name="T4" fmla="*/ 17 w 1144"/>
                  <a:gd name="T5" fmla="*/ 8 h 976"/>
                  <a:gd name="T6" fmla="*/ 37 w 1144"/>
                  <a:gd name="T7" fmla="*/ 1 h 976"/>
                  <a:gd name="T8" fmla="*/ 56 w 1144"/>
                  <a:gd name="T9" fmla="*/ 5 h 976"/>
                  <a:gd name="T10" fmla="*/ 65 w 1144"/>
                  <a:gd name="T11" fmla="*/ 12 h 976"/>
                  <a:gd name="T12" fmla="*/ 65 w 1144"/>
                  <a:gd name="T13" fmla="*/ 27 h 976"/>
                  <a:gd name="T14" fmla="*/ 51 w 1144"/>
                  <a:gd name="T15" fmla="*/ 58 h 976"/>
                  <a:gd name="T16" fmla="*/ 31 w 1144"/>
                  <a:gd name="T17" fmla="*/ 69 h 976"/>
                  <a:gd name="T18" fmla="*/ 11 w 1144"/>
                  <a:gd name="T19" fmla="*/ 77 h 976"/>
                  <a:gd name="T20" fmla="*/ 0 w 1144"/>
                  <a:gd name="T21" fmla="*/ 73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4419" name="Freeform 24">
              <a:extLst>
                <a:ext uri="{FF2B5EF4-FFF2-40B4-BE49-F238E27FC236}">
                  <a16:creationId xmlns:a16="http://schemas.microsoft.com/office/drawing/2014/main" id="{0E0DC7D7-6FB3-4A8A-8C3A-E70C36ADD315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1055" y="3121"/>
              <a:ext cx="277" cy="275"/>
            </a:xfrm>
            <a:custGeom>
              <a:avLst/>
              <a:gdLst>
                <a:gd name="T0" fmla="*/ 0 w 1144"/>
                <a:gd name="T1" fmla="*/ 69 h 976"/>
                <a:gd name="T2" fmla="*/ 3 w 1144"/>
                <a:gd name="T3" fmla="*/ 31 h 976"/>
                <a:gd name="T4" fmla="*/ 17 w 1144"/>
                <a:gd name="T5" fmla="*/ 8 h 976"/>
                <a:gd name="T6" fmla="*/ 37 w 1144"/>
                <a:gd name="T7" fmla="*/ 1 h 976"/>
                <a:gd name="T8" fmla="*/ 56 w 1144"/>
                <a:gd name="T9" fmla="*/ 5 h 976"/>
                <a:gd name="T10" fmla="*/ 65 w 1144"/>
                <a:gd name="T11" fmla="*/ 12 h 976"/>
                <a:gd name="T12" fmla="*/ 65 w 1144"/>
                <a:gd name="T13" fmla="*/ 27 h 976"/>
                <a:gd name="T14" fmla="*/ 51 w 1144"/>
                <a:gd name="T15" fmla="*/ 58 h 976"/>
                <a:gd name="T16" fmla="*/ 31 w 1144"/>
                <a:gd name="T17" fmla="*/ 69 h 976"/>
                <a:gd name="T18" fmla="*/ 11 w 1144"/>
                <a:gd name="T19" fmla="*/ 77 h 976"/>
                <a:gd name="T20" fmla="*/ 0 w 1144"/>
                <a:gd name="T21" fmla="*/ 73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0" name="Freeform 25">
              <a:extLst>
                <a:ext uri="{FF2B5EF4-FFF2-40B4-BE49-F238E27FC236}">
                  <a16:creationId xmlns:a16="http://schemas.microsoft.com/office/drawing/2014/main" id="{11479242-1A22-43FF-9627-E66386453C0F}"/>
                </a:ext>
              </a:extLst>
            </p:cNvPr>
            <p:cNvSpPr>
              <a:spLocks/>
            </p:cNvSpPr>
            <p:nvPr/>
          </p:nvSpPr>
          <p:spPr bwMode="auto">
            <a:xfrm rot="1405502">
              <a:off x="1248" y="3024"/>
              <a:ext cx="373" cy="318"/>
            </a:xfrm>
            <a:custGeom>
              <a:avLst/>
              <a:gdLst>
                <a:gd name="T0" fmla="*/ 0 w 1144"/>
                <a:gd name="T1" fmla="*/ 93 h 976"/>
                <a:gd name="T2" fmla="*/ 5 w 1144"/>
                <a:gd name="T3" fmla="*/ 42 h 976"/>
                <a:gd name="T4" fmla="*/ 31 w 1144"/>
                <a:gd name="T5" fmla="*/ 11 h 976"/>
                <a:gd name="T6" fmla="*/ 66 w 1144"/>
                <a:gd name="T7" fmla="*/ 1 h 976"/>
                <a:gd name="T8" fmla="*/ 102 w 1144"/>
                <a:gd name="T9" fmla="*/ 6 h 976"/>
                <a:gd name="T10" fmla="*/ 117 w 1144"/>
                <a:gd name="T11" fmla="*/ 16 h 976"/>
                <a:gd name="T12" fmla="*/ 117 w 1144"/>
                <a:gd name="T13" fmla="*/ 36 h 976"/>
                <a:gd name="T14" fmla="*/ 92 w 1144"/>
                <a:gd name="T15" fmla="*/ 77 h 976"/>
                <a:gd name="T16" fmla="*/ 56 w 1144"/>
                <a:gd name="T17" fmla="*/ 93 h 976"/>
                <a:gd name="T18" fmla="*/ 21 w 1144"/>
                <a:gd name="T19" fmla="*/ 103 h 976"/>
                <a:gd name="T20" fmla="*/ 0 w 1144"/>
                <a:gd name="T21" fmla="*/ 98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304" name="Group 40">
            <a:extLst>
              <a:ext uri="{FF2B5EF4-FFF2-40B4-BE49-F238E27FC236}">
                <a16:creationId xmlns:a16="http://schemas.microsoft.com/office/drawing/2014/main" id="{5CD8D9ED-3EC8-47EA-8030-085280F40051}"/>
              </a:ext>
            </a:extLst>
          </p:cNvPr>
          <p:cNvGrpSpPr>
            <a:grpSpLocks/>
          </p:cNvGrpSpPr>
          <p:nvPr/>
        </p:nvGrpSpPr>
        <p:grpSpPr bwMode="auto">
          <a:xfrm>
            <a:off x="5638800" y="2514600"/>
            <a:ext cx="1828800" cy="455613"/>
            <a:chOff x="3792" y="2785"/>
            <a:chExt cx="1152" cy="287"/>
          </a:xfrm>
        </p:grpSpPr>
        <p:sp>
          <p:nvSpPr>
            <p:cNvPr id="14396" name="Freeform 30">
              <a:extLst>
                <a:ext uri="{FF2B5EF4-FFF2-40B4-BE49-F238E27FC236}">
                  <a16:creationId xmlns:a16="http://schemas.microsoft.com/office/drawing/2014/main" id="{29468FB0-90C0-4BC4-81E0-F05BEFE56D1C}"/>
                </a:ext>
              </a:extLst>
            </p:cNvPr>
            <p:cNvSpPr>
              <a:spLocks/>
            </p:cNvSpPr>
            <p:nvPr/>
          </p:nvSpPr>
          <p:spPr bwMode="auto">
            <a:xfrm rot="20312358" flipH="1">
              <a:off x="4034" y="2840"/>
              <a:ext cx="296" cy="98"/>
            </a:xfrm>
            <a:custGeom>
              <a:avLst/>
              <a:gdLst>
                <a:gd name="T0" fmla="*/ 0 w 1144"/>
                <a:gd name="T1" fmla="*/ 9 h 976"/>
                <a:gd name="T2" fmla="*/ 3 w 1144"/>
                <a:gd name="T3" fmla="*/ 4 h 976"/>
                <a:gd name="T4" fmla="*/ 19 w 1144"/>
                <a:gd name="T5" fmla="*/ 1 h 976"/>
                <a:gd name="T6" fmla="*/ 42 w 1144"/>
                <a:gd name="T7" fmla="*/ 0 h 976"/>
                <a:gd name="T8" fmla="*/ 64 w 1144"/>
                <a:gd name="T9" fmla="*/ 1 h 976"/>
                <a:gd name="T10" fmla="*/ 74 w 1144"/>
                <a:gd name="T11" fmla="*/ 2 h 976"/>
                <a:gd name="T12" fmla="*/ 74 w 1144"/>
                <a:gd name="T13" fmla="*/ 4 h 976"/>
                <a:gd name="T14" fmla="*/ 58 w 1144"/>
                <a:gd name="T15" fmla="*/ 7 h 976"/>
                <a:gd name="T16" fmla="*/ 35 w 1144"/>
                <a:gd name="T17" fmla="*/ 9 h 976"/>
                <a:gd name="T18" fmla="*/ 13 w 1144"/>
                <a:gd name="T19" fmla="*/ 10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7" name="Freeform 31">
              <a:extLst>
                <a:ext uri="{FF2B5EF4-FFF2-40B4-BE49-F238E27FC236}">
                  <a16:creationId xmlns:a16="http://schemas.microsoft.com/office/drawing/2014/main" id="{CA119CB8-96BE-4590-98AF-15584DEAF743}"/>
                </a:ext>
              </a:extLst>
            </p:cNvPr>
            <p:cNvSpPr>
              <a:spLocks/>
            </p:cNvSpPr>
            <p:nvPr/>
          </p:nvSpPr>
          <p:spPr bwMode="auto">
            <a:xfrm rot="1052797">
              <a:off x="4367" y="2785"/>
              <a:ext cx="242" cy="144"/>
            </a:xfrm>
            <a:custGeom>
              <a:avLst/>
              <a:gdLst>
                <a:gd name="T0" fmla="*/ 0 w 1144"/>
                <a:gd name="T1" fmla="*/ 19 h 976"/>
                <a:gd name="T2" fmla="*/ 2 w 1144"/>
                <a:gd name="T3" fmla="*/ 9 h 976"/>
                <a:gd name="T4" fmla="*/ 13 w 1144"/>
                <a:gd name="T5" fmla="*/ 2 h 976"/>
                <a:gd name="T6" fmla="*/ 28 w 1144"/>
                <a:gd name="T7" fmla="*/ 0 h 976"/>
                <a:gd name="T8" fmla="*/ 43 w 1144"/>
                <a:gd name="T9" fmla="*/ 1 h 976"/>
                <a:gd name="T10" fmla="*/ 50 w 1144"/>
                <a:gd name="T11" fmla="*/ 3 h 976"/>
                <a:gd name="T12" fmla="*/ 50 w 1144"/>
                <a:gd name="T13" fmla="*/ 8 h 976"/>
                <a:gd name="T14" fmla="*/ 39 w 1144"/>
                <a:gd name="T15" fmla="*/ 16 h 976"/>
                <a:gd name="T16" fmla="*/ 24 w 1144"/>
                <a:gd name="T17" fmla="*/ 19 h 976"/>
                <a:gd name="T18" fmla="*/ 9 w 1144"/>
                <a:gd name="T19" fmla="*/ 21 h 976"/>
                <a:gd name="T20" fmla="*/ 0 w 1144"/>
                <a:gd name="T21" fmla="*/ 20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8" name="Freeform 32">
              <a:extLst>
                <a:ext uri="{FF2B5EF4-FFF2-40B4-BE49-F238E27FC236}">
                  <a16:creationId xmlns:a16="http://schemas.microsoft.com/office/drawing/2014/main" id="{C671C260-EB63-4DAC-BDFB-4AE159B35255}"/>
                </a:ext>
              </a:extLst>
            </p:cNvPr>
            <p:cNvSpPr>
              <a:spLocks/>
            </p:cNvSpPr>
            <p:nvPr/>
          </p:nvSpPr>
          <p:spPr bwMode="auto">
            <a:xfrm rot="1287642">
              <a:off x="4608" y="2880"/>
              <a:ext cx="240" cy="96"/>
            </a:xfrm>
            <a:custGeom>
              <a:avLst/>
              <a:gdLst>
                <a:gd name="T0" fmla="*/ 0 w 1144"/>
                <a:gd name="T1" fmla="*/ 8 h 976"/>
                <a:gd name="T2" fmla="*/ 2 w 1144"/>
                <a:gd name="T3" fmla="*/ 4 h 976"/>
                <a:gd name="T4" fmla="*/ 13 w 1144"/>
                <a:gd name="T5" fmla="*/ 1 h 976"/>
                <a:gd name="T6" fmla="*/ 27 w 1144"/>
                <a:gd name="T7" fmla="*/ 0 h 976"/>
                <a:gd name="T8" fmla="*/ 42 w 1144"/>
                <a:gd name="T9" fmla="*/ 1 h 976"/>
                <a:gd name="T10" fmla="*/ 49 w 1144"/>
                <a:gd name="T11" fmla="*/ 1 h 976"/>
                <a:gd name="T12" fmla="*/ 49 w 1144"/>
                <a:gd name="T13" fmla="*/ 3 h 976"/>
                <a:gd name="T14" fmla="*/ 38 w 1144"/>
                <a:gd name="T15" fmla="*/ 7 h 976"/>
                <a:gd name="T16" fmla="*/ 23 w 1144"/>
                <a:gd name="T17" fmla="*/ 8 h 976"/>
                <a:gd name="T18" fmla="*/ 8 w 1144"/>
                <a:gd name="T19" fmla="*/ 9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9" name="Freeform 33">
              <a:extLst>
                <a:ext uri="{FF2B5EF4-FFF2-40B4-BE49-F238E27FC236}">
                  <a16:creationId xmlns:a16="http://schemas.microsoft.com/office/drawing/2014/main" id="{DA32C224-6303-4ACE-9450-A724E945F385}"/>
                </a:ext>
              </a:extLst>
            </p:cNvPr>
            <p:cNvSpPr>
              <a:spLocks/>
            </p:cNvSpPr>
            <p:nvPr/>
          </p:nvSpPr>
          <p:spPr bwMode="auto">
            <a:xfrm rot="1052797">
              <a:off x="4224" y="2880"/>
              <a:ext cx="242" cy="144"/>
            </a:xfrm>
            <a:custGeom>
              <a:avLst/>
              <a:gdLst>
                <a:gd name="T0" fmla="*/ 0 w 1144"/>
                <a:gd name="T1" fmla="*/ 19 h 976"/>
                <a:gd name="T2" fmla="*/ 2 w 1144"/>
                <a:gd name="T3" fmla="*/ 9 h 976"/>
                <a:gd name="T4" fmla="*/ 13 w 1144"/>
                <a:gd name="T5" fmla="*/ 2 h 976"/>
                <a:gd name="T6" fmla="*/ 28 w 1144"/>
                <a:gd name="T7" fmla="*/ 0 h 976"/>
                <a:gd name="T8" fmla="*/ 43 w 1144"/>
                <a:gd name="T9" fmla="*/ 1 h 976"/>
                <a:gd name="T10" fmla="*/ 50 w 1144"/>
                <a:gd name="T11" fmla="*/ 3 h 976"/>
                <a:gd name="T12" fmla="*/ 50 w 1144"/>
                <a:gd name="T13" fmla="*/ 8 h 976"/>
                <a:gd name="T14" fmla="*/ 39 w 1144"/>
                <a:gd name="T15" fmla="*/ 16 h 976"/>
                <a:gd name="T16" fmla="*/ 24 w 1144"/>
                <a:gd name="T17" fmla="*/ 19 h 976"/>
                <a:gd name="T18" fmla="*/ 9 w 1144"/>
                <a:gd name="T19" fmla="*/ 21 h 976"/>
                <a:gd name="T20" fmla="*/ 0 w 1144"/>
                <a:gd name="T21" fmla="*/ 20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0" name="Freeform 34">
              <a:extLst>
                <a:ext uri="{FF2B5EF4-FFF2-40B4-BE49-F238E27FC236}">
                  <a16:creationId xmlns:a16="http://schemas.microsoft.com/office/drawing/2014/main" id="{E76D2169-50F2-4F20-8E21-9C525AF9A9C2}"/>
                </a:ext>
              </a:extLst>
            </p:cNvPr>
            <p:cNvSpPr>
              <a:spLocks/>
            </p:cNvSpPr>
            <p:nvPr/>
          </p:nvSpPr>
          <p:spPr bwMode="auto">
            <a:xfrm rot="1052797">
              <a:off x="4464" y="2928"/>
              <a:ext cx="242" cy="144"/>
            </a:xfrm>
            <a:custGeom>
              <a:avLst/>
              <a:gdLst>
                <a:gd name="T0" fmla="*/ 0 w 1144"/>
                <a:gd name="T1" fmla="*/ 19 h 976"/>
                <a:gd name="T2" fmla="*/ 2 w 1144"/>
                <a:gd name="T3" fmla="*/ 9 h 976"/>
                <a:gd name="T4" fmla="*/ 13 w 1144"/>
                <a:gd name="T5" fmla="*/ 2 h 976"/>
                <a:gd name="T6" fmla="*/ 28 w 1144"/>
                <a:gd name="T7" fmla="*/ 0 h 976"/>
                <a:gd name="T8" fmla="*/ 43 w 1144"/>
                <a:gd name="T9" fmla="*/ 1 h 976"/>
                <a:gd name="T10" fmla="*/ 50 w 1144"/>
                <a:gd name="T11" fmla="*/ 3 h 976"/>
                <a:gd name="T12" fmla="*/ 50 w 1144"/>
                <a:gd name="T13" fmla="*/ 8 h 976"/>
                <a:gd name="T14" fmla="*/ 39 w 1144"/>
                <a:gd name="T15" fmla="*/ 16 h 976"/>
                <a:gd name="T16" fmla="*/ 24 w 1144"/>
                <a:gd name="T17" fmla="*/ 19 h 976"/>
                <a:gd name="T18" fmla="*/ 9 w 1144"/>
                <a:gd name="T19" fmla="*/ 21 h 976"/>
                <a:gd name="T20" fmla="*/ 0 w 1144"/>
                <a:gd name="T21" fmla="*/ 20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1" name="Freeform 35">
              <a:extLst>
                <a:ext uri="{FF2B5EF4-FFF2-40B4-BE49-F238E27FC236}">
                  <a16:creationId xmlns:a16="http://schemas.microsoft.com/office/drawing/2014/main" id="{9F6F5923-C0FB-4DD7-A789-FAD28FF3AC47}"/>
                </a:ext>
              </a:extLst>
            </p:cNvPr>
            <p:cNvSpPr>
              <a:spLocks/>
            </p:cNvSpPr>
            <p:nvPr/>
          </p:nvSpPr>
          <p:spPr bwMode="auto">
            <a:xfrm rot="1287642">
              <a:off x="4032" y="2928"/>
              <a:ext cx="240" cy="96"/>
            </a:xfrm>
            <a:custGeom>
              <a:avLst/>
              <a:gdLst>
                <a:gd name="T0" fmla="*/ 0 w 1144"/>
                <a:gd name="T1" fmla="*/ 8 h 976"/>
                <a:gd name="T2" fmla="*/ 2 w 1144"/>
                <a:gd name="T3" fmla="*/ 4 h 976"/>
                <a:gd name="T4" fmla="*/ 13 w 1144"/>
                <a:gd name="T5" fmla="*/ 1 h 976"/>
                <a:gd name="T6" fmla="*/ 27 w 1144"/>
                <a:gd name="T7" fmla="*/ 0 h 976"/>
                <a:gd name="T8" fmla="*/ 42 w 1144"/>
                <a:gd name="T9" fmla="*/ 1 h 976"/>
                <a:gd name="T10" fmla="*/ 49 w 1144"/>
                <a:gd name="T11" fmla="*/ 1 h 976"/>
                <a:gd name="T12" fmla="*/ 49 w 1144"/>
                <a:gd name="T13" fmla="*/ 3 h 976"/>
                <a:gd name="T14" fmla="*/ 38 w 1144"/>
                <a:gd name="T15" fmla="*/ 7 h 976"/>
                <a:gd name="T16" fmla="*/ 23 w 1144"/>
                <a:gd name="T17" fmla="*/ 8 h 976"/>
                <a:gd name="T18" fmla="*/ 8 w 1144"/>
                <a:gd name="T19" fmla="*/ 9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2" name="Freeform 36">
              <a:extLst>
                <a:ext uri="{FF2B5EF4-FFF2-40B4-BE49-F238E27FC236}">
                  <a16:creationId xmlns:a16="http://schemas.microsoft.com/office/drawing/2014/main" id="{EA77C6DA-C571-40BF-AB72-B89F79B4E1F9}"/>
                </a:ext>
              </a:extLst>
            </p:cNvPr>
            <p:cNvSpPr>
              <a:spLocks/>
            </p:cNvSpPr>
            <p:nvPr/>
          </p:nvSpPr>
          <p:spPr bwMode="auto">
            <a:xfrm rot="20810187" flipH="1">
              <a:off x="4224" y="2976"/>
              <a:ext cx="240" cy="96"/>
            </a:xfrm>
            <a:custGeom>
              <a:avLst/>
              <a:gdLst>
                <a:gd name="T0" fmla="*/ 0 w 1144"/>
                <a:gd name="T1" fmla="*/ 8 h 976"/>
                <a:gd name="T2" fmla="*/ 2 w 1144"/>
                <a:gd name="T3" fmla="*/ 4 h 976"/>
                <a:gd name="T4" fmla="*/ 13 w 1144"/>
                <a:gd name="T5" fmla="*/ 1 h 976"/>
                <a:gd name="T6" fmla="*/ 27 w 1144"/>
                <a:gd name="T7" fmla="*/ 0 h 976"/>
                <a:gd name="T8" fmla="*/ 42 w 1144"/>
                <a:gd name="T9" fmla="*/ 1 h 976"/>
                <a:gd name="T10" fmla="*/ 49 w 1144"/>
                <a:gd name="T11" fmla="*/ 1 h 976"/>
                <a:gd name="T12" fmla="*/ 49 w 1144"/>
                <a:gd name="T13" fmla="*/ 3 h 976"/>
                <a:gd name="T14" fmla="*/ 38 w 1144"/>
                <a:gd name="T15" fmla="*/ 7 h 976"/>
                <a:gd name="T16" fmla="*/ 23 w 1144"/>
                <a:gd name="T17" fmla="*/ 8 h 976"/>
                <a:gd name="T18" fmla="*/ 8 w 1144"/>
                <a:gd name="T19" fmla="*/ 9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3" name="Freeform 37">
              <a:extLst>
                <a:ext uri="{FF2B5EF4-FFF2-40B4-BE49-F238E27FC236}">
                  <a16:creationId xmlns:a16="http://schemas.microsoft.com/office/drawing/2014/main" id="{76F44B1C-363D-40BF-B3A1-D8BF78F15C8E}"/>
                </a:ext>
              </a:extLst>
            </p:cNvPr>
            <p:cNvSpPr>
              <a:spLocks/>
            </p:cNvSpPr>
            <p:nvPr/>
          </p:nvSpPr>
          <p:spPr bwMode="auto">
            <a:xfrm rot="789813">
              <a:off x="4704" y="2976"/>
              <a:ext cx="240" cy="96"/>
            </a:xfrm>
            <a:custGeom>
              <a:avLst/>
              <a:gdLst>
                <a:gd name="T0" fmla="*/ 0 w 1144"/>
                <a:gd name="T1" fmla="*/ 8 h 976"/>
                <a:gd name="T2" fmla="*/ 2 w 1144"/>
                <a:gd name="T3" fmla="*/ 4 h 976"/>
                <a:gd name="T4" fmla="*/ 13 w 1144"/>
                <a:gd name="T5" fmla="*/ 1 h 976"/>
                <a:gd name="T6" fmla="*/ 27 w 1144"/>
                <a:gd name="T7" fmla="*/ 0 h 976"/>
                <a:gd name="T8" fmla="*/ 42 w 1144"/>
                <a:gd name="T9" fmla="*/ 1 h 976"/>
                <a:gd name="T10" fmla="*/ 49 w 1144"/>
                <a:gd name="T11" fmla="*/ 1 h 976"/>
                <a:gd name="T12" fmla="*/ 49 w 1144"/>
                <a:gd name="T13" fmla="*/ 3 h 976"/>
                <a:gd name="T14" fmla="*/ 38 w 1144"/>
                <a:gd name="T15" fmla="*/ 7 h 976"/>
                <a:gd name="T16" fmla="*/ 23 w 1144"/>
                <a:gd name="T17" fmla="*/ 8 h 976"/>
                <a:gd name="T18" fmla="*/ 8 w 1144"/>
                <a:gd name="T19" fmla="*/ 9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4" name="Freeform 38">
              <a:extLst>
                <a:ext uri="{FF2B5EF4-FFF2-40B4-BE49-F238E27FC236}">
                  <a16:creationId xmlns:a16="http://schemas.microsoft.com/office/drawing/2014/main" id="{E2B7C07B-55C1-42E2-AA15-A626C242EA10}"/>
                </a:ext>
              </a:extLst>
            </p:cNvPr>
            <p:cNvSpPr>
              <a:spLocks/>
            </p:cNvSpPr>
            <p:nvPr/>
          </p:nvSpPr>
          <p:spPr bwMode="auto">
            <a:xfrm rot="20810187" flipH="1">
              <a:off x="3984" y="2976"/>
              <a:ext cx="240" cy="96"/>
            </a:xfrm>
            <a:custGeom>
              <a:avLst/>
              <a:gdLst>
                <a:gd name="T0" fmla="*/ 0 w 1144"/>
                <a:gd name="T1" fmla="*/ 8 h 976"/>
                <a:gd name="T2" fmla="*/ 2 w 1144"/>
                <a:gd name="T3" fmla="*/ 4 h 976"/>
                <a:gd name="T4" fmla="*/ 13 w 1144"/>
                <a:gd name="T5" fmla="*/ 1 h 976"/>
                <a:gd name="T6" fmla="*/ 27 w 1144"/>
                <a:gd name="T7" fmla="*/ 0 h 976"/>
                <a:gd name="T8" fmla="*/ 42 w 1144"/>
                <a:gd name="T9" fmla="*/ 1 h 976"/>
                <a:gd name="T10" fmla="*/ 49 w 1144"/>
                <a:gd name="T11" fmla="*/ 1 h 976"/>
                <a:gd name="T12" fmla="*/ 49 w 1144"/>
                <a:gd name="T13" fmla="*/ 3 h 976"/>
                <a:gd name="T14" fmla="*/ 38 w 1144"/>
                <a:gd name="T15" fmla="*/ 7 h 976"/>
                <a:gd name="T16" fmla="*/ 23 w 1144"/>
                <a:gd name="T17" fmla="*/ 8 h 976"/>
                <a:gd name="T18" fmla="*/ 8 w 1144"/>
                <a:gd name="T19" fmla="*/ 9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5" name="Freeform 39">
              <a:extLst>
                <a:ext uri="{FF2B5EF4-FFF2-40B4-BE49-F238E27FC236}">
                  <a16:creationId xmlns:a16="http://schemas.microsoft.com/office/drawing/2014/main" id="{ABFA0B5E-26FF-46B9-B3C9-5D2A7AA9A843}"/>
                </a:ext>
              </a:extLst>
            </p:cNvPr>
            <p:cNvSpPr>
              <a:spLocks/>
            </p:cNvSpPr>
            <p:nvPr/>
          </p:nvSpPr>
          <p:spPr bwMode="auto">
            <a:xfrm rot="20810187" flipH="1">
              <a:off x="3792" y="2976"/>
              <a:ext cx="240" cy="96"/>
            </a:xfrm>
            <a:custGeom>
              <a:avLst/>
              <a:gdLst>
                <a:gd name="T0" fmla="*/ 0 w 1144"/>
                <a:gd name="T1" fmla="*/ 8 h 976"/>
                <a:gd name="T2" fmla="*/ 2 w 1144"/>
                <a:gd name="T3" fmla="*/ 4 h 976"/>
                <a:gd name="T4" fmla="*/ 13 w 1144"/>
                <a:gd name="T5" fmla="*/ 1 h 976"/>
                <a:gd name="T6" fmla="*/ 27 w 1144"/>
                <a:gd name="T7" fmla="*/ 0 h 976"/>
                <a:gd name="T8" fmla="*/ 42 w 1144"/>
                <a:gd name="T9" fmla="*/ 1 h 976"/>
                <a:gd name="T10" fmla="*/ 49 w 1144"/>
                <a:gd name="T11" fmla="*/ 1 h 976"/>
                <a:gd name="T12" fmla="*/ 49 w 1144"/>
                <a:gd name="T13" fmla="*/ 3 h 976"/>
                <a:gd name="T14" fmla="*/ 38 w 1144"/>
                <a:gd name="T15" fmla="*/ 7 h 976"/>
                <a:gd name="T16" fmla="*/ 23 w 1144"/>
                <a:gd name="T17" fmla="*/ 8 h 976"/>
                <a:gd name="T18" fmla="*/ 8 w 1144"/>
                <a:gd name="T19" fmla="*/ 9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305" name="AutoShape 41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D01254E8-7D00-43FB-927C-70C0406F9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1981200"/>
            <a:ext cx="1295400" cy="381000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/>
              <a:t>Схема</a:t>
            </a:r>
          </a:p>
        </p:txBody>
      </p:sp>
      <p:grpSp>
        <p:nvGrpSpPr>
          <p:cNvPr id="11309" name="Group 45">
            <a:extLst>
              <a:ext uri="{FF2B5EF4-FFF2-40B4-BE49-F238E27FC236}">
                <a16:creationId xmlns:a16="http://schemas.microsoft.com/office/drawing/2014/main" id="{1ADA59C7-9D3C-4E0F-872B-388E49FEC5CB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2971800"/>
            <a:ext cx="7696200" cy="304800"/>
            <a:chOff x="432" y="1872"/>
            <a:chExt cx="4848" cy="192"/>
          </a:xfrm>
        </p:grpSpPr>
        <p:sp>
          <p:nvSpPr>
            <p:cNvPr id="14393" name="Line 42">
              <a:extLst>
                <a:ext uri="{FF2B5EF4-FFF2-40B4-BE49-F238E27FC236}">
                  <a16:creationId xmlns:a16="http://schemas.microsoft.com/office/drawing/2014/main" id="{5E0A5578-57D7-444E-97CB-B2A1A5537B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968"/>
              <a:ext cx="48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4" name="Line 43">
              <a:extLst>
                <a:ext uri="{FF2B5EF4-FFF2-40B4-BE49-F238E27FC236}">
                  <a16:creationId xmlns:a16="http://schemas.microsoft.com/office/drawing/2014/main" id="{CB9D7886-EC5C-4940-82A0-CDB41DBB46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5" name="Line 44">
              <a:extLst>
                <a:ext uri="{FF2B5EF4-FFF2-40B4-BE49-F238E27FC236}">
                  <a16:creationId xmlns:a16="http://schemas.microsoft.com/office/drawing/2014/main" id="{BD028990-2904-45A9-AFD8-995478EB75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0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316" name="Group 52">
            <a:extLst>
              <a:ext uri="{FF2B5EF4-FFF2-40B4-BE49-F238E27FC236}">
                <a16:creationId xmlns:a16="http://schemas.microsoft.com/office/drawing/2014/main" id="{3C1D54A9-BD53-4B47-9BC8-06DC83B9A468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2362200"/>
            <a:ext cx="2667000" cy="914400"/>
            <a:chOff x="1392" y="1488"/>
            <a:chExt cx="1680" cy="576"/>
          </a:xfrm>
        </p:grpSpPr>
        <p:sp>
          <p:nvSpPr>
            <p:cNvPr id="14391" name="Line 49">
              <a:extLst>
                <a:ext uri="{FF2B5EF4-FFF2-40B4-BE49-F238E27FC236}">
                  <a16:creationId xmlns:a16="http://schemas.microsoft.com/office/drawing/2014/main" id="{B2201EF0-CBBF-413F-8365-44E91FAB75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2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4" name="Rectangle 50">
              <a:extLst>
                <a:ext uri="{FF2B5EF4-FFF2-40B4-BE49-F238E27FC236}">
                  <a16:creationId xmlns:a16="http://schemas.microsoft.com/office/drawing/2014/main" id="{7115362D-E931-42B1-86DC-AD16E81E5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" y="1488"/>
              <a:ext cx="88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altLang="ru-RU" sz="4800" b="1" dirty="0">
                  <a:solidFill>
                    <a:srgbClr val="40009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64%</a:t>
              </a:r>
            </a:p>
          </p:txBody>
        </p:sp>
      </p:grpSp>
      <p:sp>
        <p:nvSpPr>
          <p:cNvPr id="11315" name="Rectangle 51">
            <a:extLst>
              <a:ext uri="{FF2B5EF4-FFF2-40B4-BE49-F238E27FC236}">
                <a16:creationId xmlns:a16="http://schemas.microsoft.com/office/drawing/2014/main" id="{E2D4CAFE-FC98-4C8F-9796-AA9A74FD09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971800"/>
            <a:ext cx="159226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800" b="1">
                <a:solidFill>
                  <a:srgbClr val="24004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27 кг</a:t>
            </a:r>
          </a:p>
        </p:txBody>
      </p:sp>
      <p:grpSp>
        <p:nvGrpSpPr>
          <p:cNvPr id="11335" name="Group 71">
            <a:extLst>
              <a:ext uri="{FF2B5EF4-FFF2-40B4-BE49-F238E27FC236}">
                <a16:creationId xmlns:a16="http://schemas.microsoft.com/office/drawing/2014/main" id="{141342F6-AF99-4422-9588-1B31B74B60BB}"/>
              </a:ext>
            </a:extLst>
          </p:cNvPr>
          <p:cNvGrpSpPr>
            <a:grpSpLocks/>
          </p:cNvGrpSpPr>
          <p:nvPr/>
        </p:nvGrpSpPr>
        <p:grpSpPr bwMode="auto">
          <a:xfrm>
            <a:off x="-304800" y="1981200"/>
            <a:ext cx="2878138" cy="1173163"/>
            <a:chOff x="2256" y="2736"/>
            <a:chExt cx="1813" cy="739"/>
          </a:xfrm>
        </p:grpSpPr>
        <p:grpSp>
          <p:nvGrpSpPr>
            <p:cNvPr id="14376" name="Group 55">
              <a:extLst>
                <a:ext uri="{FF2B5EF4-FFF2-40B4-BE49-F238E27FC236}">
                  <a16:creationId xmlns:a16="http://schemas.microsoft.com/office/drawing/2014/main" id="{4C9623DF-C083-4CA4-839C-28A5B0BDFE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2976"/>
              <a:ext cx="901" cy="499"/>
              <a:chOff x="2928" y="3282"/>
              <a:chExt cx="901" cy="499"/>
            </a:xfrm>
          </p:grpSpPr>
          <p:sp>
            <p:nvSpPr>
              <p:cNvPr id="14387" name="Freeform 56">
                <a:extLst>
                  <a:ext uri="{FF2B5EF4-FFF2-40B4-BE49-F238E27FC236}">
                    <a16:creationId xmlns:a16="http://schemas.microsoft.com/office/drawing/2014/main" id="{1E07B5F3-C530-4F7A-B3A6-179B54D37FA7}"/>
                  </a:ext>
                </a:extLst>
              </p:cNvPr>
              <p:cNvSpPr>
                <a:spLocks/>
              </p:cNvSpPr>
              <p:nvPr/>
            </p:nvSpPr>
            <p:spPr bwMode="auto">
              <a:xfrm rot="2591072">
                <a:off x="3168" y="3282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8" name="Freeform 57">
                <a:extLst>
                  <a:ext uri="{FF2B5EF4-FFF2-40B4-BE49-F238E27FC236}">
                    <a16:creationId xmlns:a16="http://schemas.microsoft.com/office/drawing/2014/main" id="{38588D0A-729D-43D8-864C-8288FB63AAC8}"/>
                  </a:ext>
                </a:extLst>
              </p:cNvPr>
              <p:cNvSpPr>
                <a:spLocks/>
              </p:cNvSpPr>
              <p:nvPr/>
            </p:nvSpPr>
            <p:spPr bwMode="auto">
              <a:xfrm rot="667230">
                <a:off x="3456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9966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9" name="Freeform 58">
                <a:extLst>
                  <a:ext uri="{FF2B5EF4-FFF2-40B4-BE49-F238E27FC236}">
                    <a16:creationId xmlns:a16="http://schemas.microsoft.com/office/drawing/2014/main" id="{5B4F9009-DF9A-4431-890E-C287D6A3D651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9697">
                <a:off x="2928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0" name="Freeform 59">
                <a:extLst>
                  <a:ext uri="{FF2B5EF4-FFF2-40B4-BE49-F238E27FC236}">
                    <a16:creationId xmlns:a16="http://schemas.microsoft.com/office/drawing/2014/main" id="{76D14E8F-B192-4BDA-AD63-1F51A2D74862}"/>
                  </a:ext>
                </a:extLst>
              </p:cNvPr>
              <p:cNvSpPr>
                <a:spLocks/>
              </p:cNvSpPr>
              <p:nvPr/>
            </p:nvSpPr>
            <p:spPr bwMode="auto">
              <a:xfrm rot="3887542">
                <a:off x="3215" y="3505"/>
                <a:ext cx="277" cy="275"/>
              </a:xfrm>
              <a:custGeom>
                <a:avLst/>
                <a:gdLst>
                  <a:gd name="T0" fmla="*/ 0 w 1144"/>
                  <a:gd name="T1" fmla="*/ 69 h 976"/>
                  <a:gd name="T2" fmla="*/ 3 w 1144"/>
                  <a:gd name="T3" fmla="*/ 31 h 976"/>
                  <a:gd name="T4" fmla="*/ 17 w 1144"/>
                  <a:gd name="T5" fmla="*/ 8 h 976"/>
                  <a:gd name="T6" fmla="*/ 37 w 1144"/>
                  <a:gd name="T7" fmla="*/ 1 h 976"/>
                  <a:gd name="T8" fmla="*/ 56 w 1144"/>
                  <a:gd name="T9" fmla="*/ 5 h 976"/>
                  <a:gd name="T10" fmla="*/ 65 w 1144"/>
                  <a:gd name="T11" fmla="*/ 12 h 976"/>
                  <a:gd name="T12" fmla="*/ 65 w 1144"/>
                  <a:gd name="T13" fmla="*/ 27 h 976"/>
                  <a:gd name="T14" fmla="*/ 51 w 1144"/>
                  <a:gd name="T15" fmla="*/ 58 h 976"/>
                  <a:gd name="T16" fmla="*/ 31 w 1144"/>
                  <a:gd name="T17" fmla="*/ 69 h 976"/>
                  <a:gd name="T18" fmla="*/ 11 w 1144"/>
                  <a:gd name="T19" fmla="*/ 77 h 976"/>
                  <a:gd name="T20" fmla="*/ 0 w 1144"/>
                  <a:gd name="T21" fmla="*/ 73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377" name="Group 60">
              <a:extLst>
                <a:ext uri="{FF2B5EF4-FFF2-40B4-BE49-F238E27FC236}">
                  <a16:creationId xmlns:a16="http://schemas.microsoft.com/office/drawing/2014/main" id="{6B5EBF01-86F4-4B74-8BB5-9DA99289BB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2976"/>
              <a:ext cx="901" cy="499"/>
              <a:chOff x="2928" y="3282"/>
              <a:chExt cx="901" cy="499"/>
            </a:xfrm>
          </p:grpSpPr>
          <p:sp>
            <p:nvSpPr>
              <p:cNvPr id="14383" name="Freeform 61">
                <a:extLst>
                  <a:ext uri="{FF2B5EF4-FFF2-40B4-BE49-F238E27FC236}">
                    <a16:creationId xmlns:a16="http://schemas.microsoft.com/office/drawing/2014/main" id="{4C656218-9F3E-4525-A656-BCACDA44AA40}"/>
                  </a:ext>
                </a:extLst>
              </p:cNvPr>
              <p:cNvSpPr>
                <a:spLocks/>
              </p:cNvSpPr>
              <p:nvPr/>
            </p:nvSpPr>
            <p:spPr bwMode="auto">
              <a:xfrm rot="2591072">
                <a:off x="3168" y="3282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4" name="Freeform 62">
                <a:extLst>
                  <a:ext uri="{FF2B5EF4-FFF2-40B4-BE49-F238E27FC236}">
                    <a16:creationId xmlns:a16="http://schemas.microsoft.com/office/drawing/2014/main" id="{CE0B254C-D65D-4AC2-B7BB-6EA5338DD5CD}"/>
                  </a:ext>
                </a:extLst>
              </p:cNvPr>
              <p:cNvSpPr>
                <a:spLocks/>
              </p:cNvSpPr>
              <p:nvPr/>
            </p:nvSpPr>
            <p:spPr bwMode="auto">
              <a:xfrm rot="667230">
                <a:off x="3456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9966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5" name="Freeform 63">
                <a:extLst>
                  <a:ext uri="{FF2B5EF4-FFF2-40B4-BE49-F238E27FC236}">
                    <a16:creationId xmlns:a16="http://schemas.microsoft.com/office/drawing/2014/main" id="{9B75C6DE-7062-4F5A-B947-96226F36BAA5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9697">
                <a:off x="2928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6" name="Freeform 64">
                <a:extLst>
                  <a:ext uri="{FF2B5EF4-FFF2-40B4-BE49-F238E27FC236}">
                    <a16:creationId xmlns:a16="http://schemas.microsoft.com/office/drawing/2014/main" id="{5F651E68-B510-4146-84C1-380A0FF11A12}"/>
                  </a:ext>
                </a:extLst>
              </p:cNvPr>
              <p:cNvSpPr>
                <a:spLocks/>
              </p:cNvSpPr>
              <p:nvPr/>
            </p:nvSpPr>
            <p:spPr bwMode="auto">
              <a:xfrm rot="3887542">
                <a:off x="3215" y="3505"/>
                <a:ext cx="277" cy="275"/>
              </a:xfrm>
              <a:custGeom>
                <a:avLst/>
                <a:gdLst>
                  <a:gd name="T0" fmla="*/ 0 w 1144"/>
                  <a:gd name="T1" fmla="*/ 69 h 976"/>
                  <a:gd name="T2" fmla="*/ 3 w 1144"/>
                  <a:gd name="T3" fmla="*/ 31 h 976"/>
                  <a:gd name="T4" fmla="*/ 17 w 1144"/>
                  <a:gd name="T5" fmla="*/ 8 h 976"/>
                  <a:gd name="T6" fmla="*/ 37 w 1144"/>
                  <a:gd name="T7" fmla="*/ 1 h 976"/>
                  <a:gd name="T8" fmla="*/ 56 w 1144"/>
                  <a:gd name="T9" fmla="*/ 5 h 976"/>
                  <a:gd name="T10" fmla="*/ 65 w 1144"/>
                  <a:gd name="T11" fmla="*/ 12 h 976"/>
                  <a:gd name="T12" fmla="*/ 65 w 1144"/>
                  <a:gd name="T13" fmla="*/ 27 h 976"/>
                  <a:gd name="T14" fmla="*/ 51 w 1144"/>
                  <a:gd name="T15" fmla="*/ 58 h 976"/>
                  <a:gd name="T16" fmla="*/ 31 w 1144"/>
                  <a:gd name="T17" fmla="*/ 69 h 976"/>
                  <a:gd name="T18" fmla="*/ 11 w 1144"/>
                  <a:gd name="T19" fmla="*/ 77 h 976"/>
                  <a:gd name="T20" fmla="*/ 0 w 1144"/>
                  <a:gd name="T21" fmla="*/ 73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378" name="Group 66">
              <a:extLst>
                <a:ext uri="{FF2B5EF4-FFF2-40B4-BE49-F238E27FC236}">
                  <a16:creationId xmlns:a16="http://schemas.microsoft.com/office/drawing/2014/main" id="{0B29E1CD-D23C-43F6-B9CF-4F0E251455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8" y="2736"/>
              <a:ext cx="901" cy="499"/>
              <a:chOff x="2928" y="3282"/>
              <a:chExt cx="901" cy="499"/>
            </a:xfrm>
          </p:grpSpPr>
          <p:sp>
            <p:nvSpPr>
              <p:cNvPr id="14379" name="Freeform 67">
                <a:extLst>
                  <a:ext uri="{FF2B5EF4-FFF2-40B4-BE49-F238E27FC236}">
                    <a16:creationId xmlns:a16="http://schemas.microsoft.com/office/drawing/2014/main" id="{0BD4A887-F3D6-4395-8F83-19B6CEA1CD76}"/>
                  </a:ext>
                </a:extLst>
              </p:cNvPr>
              <p:cNvSpPr>
                <a:spLocks/>
              </p:cNvSpPr>
              <p:nvPr/>
            </p:nvSpPr>
            <p:spPr bwMode="auto">
              <a:xfrm rot="2591072">
                <a:off x="3168" y="3282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0" name="Freeform 68">
                <a:extLst>
                  <a:ext uri="{FF2B5EF4-FFF2-40B4-BE49-F238E27FC236}">
                    <a16:creationId xmlns:a16="http://schemas.microsoft.com/office/drawing/2014/main" id="{2AE18260-7CAF-4C6F-A9E0-A597A944BD22}"/>
                  </a:ext>
                </a:extLst>
              </p:cNvPr>
              <p:cNvSpPr>
                <a:spLocks/>
              </p:cNvSpPr>
              <p:nvPr/>
            </p:nvSpPr>
            <p:spPr bwMode="auto">
              <a:xfrm rot="667230">
                <a:off x="3456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9966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1" name="Freeform 69">
                <a:extLst>
                  <a:ext uri="{FF2B5EF4-FFF2-40B4-BE49-F238E27FC236}">
                    <a16:creationId xmlns:a16="http://schemas.microsoft.com/office/drawing/2014/main" id="{6B15B249-A409-4D94-823B-CA1292087B97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9697">
                <a:off x="2928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2" name="Freeform 70">
                <a:extLst>
                  <a:ext uri="{FF2B5EF4-FFF2-40B4-BE49-F238E27FC236}">
                    <a16:creationId xmlns:a16="http://schemas.microsoft.com/office/drawing/2014/main" id="{023ABB2F-2013-4D1E-8F7F-A6CB6CB777EC}"/>
                  </a:ext>
                </a:extLst>
              </p:cNvPr>
              <p:cNvSpPr>
                <a:spLocks/>
              </p:cNvSpPr>
              <p:nvPr/>
            </p:nvSpPr>
            <p:spPr bwMode="auto">
              <a:xfrm rot="3887542">
                <a:off x="3215" y="3505"/>
                <a:ext cx="277" cy="275"/>
              </a:xfrm>
              <a:custGeom>
                <a:avLst/>
                <a:gdLst>
                  <a:gd name="T0" fmla="*/ 0 w 1144"/>
                  <a:gd name="T1" fmla="*/ 69 h 976"/>
                  <a:gd name="T2" fmla="*/ 3 w 1144"/>
                  <a:gd name="T3" fmla="*/ 31 h 976"/>
                  <a:gd name="T4" fmla="*/ 17 w 1144"/>
                  <a:gd name="T5" fmla="*/ 8 h 976"/>
                  <a:gd name="T6" fmla="*/ 37 w 1144"/>
                  <a:gd name="T7" fmla="*/ 1 h 976"/>
                  <a:gd name="T8" fmla="*/ 56 w 1144"/>
                  <a:gd name="T9" fmla="*/ 5 h 976"/>
                  <a:gd name="T10" fmla="*/ 65 w 1144"/>
                  <a:gd name="T11" fmla="*/ 12 h 976"/>
                  <a:gd name="T12" fmla="*/ 65 w 1144"/>
                  <a:gd name="T13" fmla="*/ 27 h 976"/>
                  <a:gd name="T14" fmla="*/ 51 w 1144"/>
                  <a:gd name="T15" fmla="*/ 58 h 976"/>
                  <a:gd name="T16" fmla="*/ 31 w 1144"/>
                  <a:gd name="T17" fmla="*/ 69 h 976"/>
                  <a:gd name="T18" fmla="*/ 11 w 1144"/>
                  <a:gd name="T19" fmla="*/ 77 h 976"/>
                  <a:gd name="T20" fmla="*/ 0 w 1144"/>
                  <a:gd name="T21" fmla="*/ 73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1377" name="Group 113">
            <a:extLst>
              <a:ext uri="{FF2B5EF4-FFF2-40B4-BE49-F238E27FC236}">
                <a16:creationId xmlns:a16="http://schemas.microsoft.com/office/drawing/2014/main" id="{FE8FCFC2-02A2-4BDF-A81C-B818EB11B241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3048000"/>
            <a:ext cx="3494088" cy="676275"/>
            <a:chOff x="528" y="1920"/>
            <a:chExt cx="2201" cy="426"/>
          </a:xfrm>
        </p:grpSpPr>
        <p:grpSp>
          <p:nvGrpSpPr>
            <p:cNvPr id="14356" name="Group 73">
              <a:extLst>
                <a:ext uri="{FF2B5EF4-FFF2-40B4-BE49-F238E27FC236}">
                  <a16:creationId xmlns:a16="http://schemas.microsoft.com/office/drawing/2014/main" id="{A2F6041A-CB6F-473F-9EE6-756343EFA746}"/>
                </a:ext>
              </a:extLst>
            </p:cNvPr>
            <p:cNvGrpSpPr>
              <a:grpSpLocks/>
            </p:cNvGrpSpPr>
            <p:nvPr/>
          </p:nvGrpSpPr>
          <p:grpSpPr bwMode="auto">
            <a:xfrm rot="737434">
              <a:off x="528" y="1920"/>
              <a:ext cx="1001" cy="426"/>
              <a:chOff x="4128" y="1152"/>
              <a:chExt cx="1536" cy="912"/>
            </a:xfrm>
          </p:grpSpPr>
          <p:sp>
            <p:nvSpPr>
              <p:cNvPr id="14367" name="Freeform 74">
                <a:extLst>
                  <a:ext uri="{FF2B5EF4-FFF2-40B4-BE49-F238E27FC236}">
                    <a16:creationId xmlns:a16="http://schemas.microsoft.com/office/drawing/2014/main" id="{10795EA4-7D2D-4FF0-8B9D-E74AE725CCA1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368" y="1920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8" name="Freeform 75">
                <a:extLst>
                  <a:ext uri="{FF2B5EF4-FFF2-40B4-BE49-F238E27FC236}">
                    <a16:creationId xmlns:a16="http://schemas.microsoft.com/office/drawing/2014/main" id="{C487580F-DFC7-4BC8-86D8-DB855AD899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704" y="1776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9" name="Freeform 76">
                <a:extLst>
                  <a:ext uri="{FF2B5EF4-FFF2-40B4-BE49-F238E27FC236}">
                    <a16:creationId xmlns:a16="http://schemas.microsoft.com/office/drawing/2014/main" id="{3DE25B1C-AB92-466F-9A93-4040238B7220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040" y="1680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0" name="Freeform 77">
                <a:extLst>
                  <a:ext uri="{FF2B5EF4-FFF2-40B4-BE49-F238E27FC236}">
                    <a16:creationId xmlns:a16="http://schemas.microsoft.com/office/drawing/2014/main" id="{AAE56552-F27E-4034-85F1-2BEEFD1B0071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376" y="1584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1" name="Freeform 78">
                <a:extLst>
                  <a:ext uri="{FF2B5EF4-FFF2-40B4-BE49-F238E27FC236}">
                    <a16:creationId xmlns:a16="http://schemas.microsoft.com/office/drawing/2014/main" id="{57A1D3BB-9575-4EBB-90A6-B8710F19926A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128" y="1728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2" name="Freeform 79">
                <a:extLst>
                  <a:ext uri="{FF2B5EF4-FFF2-40B4-BE49-F238E27FC236}">
                    <a16:creationId xmlns:a16="http://schemas.microsoft.com/office/drawing/2014/main" id="{493F654E-4A1E-4094-9B6F-D2350498AB2B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848" y="1488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3" name="Freeform 80">
                <a:extLst>
                  <a:ext uri="{FF2B5EF4-FFF2-40B4-BE49-F238E27FC236}">
                    <a16:creationId xmlns:a16="http://schemas.microsoft.com/office/drawing/2014/main" id="{8A6CBCFD-BC10-4A81-AB36-41C491475B42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512" y="1488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4" name="Freeform 81">
                <a:extLst>
                  <a:ext uri="{FF2B5EF4-FFF2-40B4-BE49-F238E27FC236}">
                    <a16:creationId xmlns:a16="http://schemas.microsoft.com/office/drawing/2014/main" id="{4533687C-EEDE-4040-BCDD-A81B29870297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136" y="1344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5" name="Freeform 82">
                <a:extLst>
                  <a:ext uri="{FF2B5EF4-FFF2-40B4-BE49-F238E27FC236}">
                    <a16:creationId xmlns:a16="http://schemas.microsoft.com/office/drawing/2014/main" id="{E766476B-3893-42FB-B285-513DD9144765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520" y="1152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357" name="Group 103">
              <a:extLst>
                <a:ext uri="{FF2B5EF4-FFF2-40B4-BE49-F238E27FC236}">
                  <a16:creationId xmlns:a16="http://schemas.microsoft.com/office/drawing/2014/main" id="{89C9E434-4B9F-47C9-9014-C17220A11DCA}"/>
                </a:ext>
              </a:extLst>
            </p:cNvPr>
            <p:cNvGrpSpPr>
              <a:grpSpLocks/>
            </p:cNvGrpSpPr>
            <p:nvPr/>
          </p:nvGrpSpPr>
          <p:grpSpPr bwMode="auto">
            <a:xfrm rot="737434">
              <a:off x="1728" y="1920"/>
              <a:ext cx="1001" cy="426"/>
              <a:chOff x="4128" y="1152"/>
              <a:chExt cx="1536" cy="912"/>
            </a:xfrm>
          </p:grpSpPr>
          <p:sp>
            <p:nvSpPr>
              <p:cNvPr id="14358" name="Freeform 104">
                <a:extLst>
                  <a:ext uri="{FF2B5EF4-FFF2-40B4-BE49-F238E27FC236}">
                    <a16:creationId xmlns:a16="http://schemas.microsoft.com/office/drawing/2014/main" id="{04B0DF04-7446-40AD-87FB-70D88519868B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368" y="1920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9" name="Freeform 105">
                <a:extLst>
                  <a:ext uri="{FF2B5EF4-FFF2-40B4-BE49-F238E27FC236}">
                    <a16:creationId xmlns:a16="http://schemas.microsoft.com/office/drawing/2014/main" id="{1E6CFEAA-8691-451F-A4BC-39798D34FD8A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704" y="1776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0" name="Freeform 106">
                <a:extLst>
                  <a:ext uri="{FF2B5EF4-FFF2-40B4-BE49-F238E27FC236}">
                    <a16:creationId xmlns:a16="http://schemas.microsoft.com/office/drawing/2014/main" id="{2EE2AB30-E552-4B76-BAE3-82DBC12DC035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040" y="1680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1" name="Freeform 107">
                <a:extLst>
                  <a:ext uri="{FF2B5EF4-FFF2-40B4-BE49-F238E27FC236}">
                    <a16:creationId xmlns:a16="http://schemas.microsoft.com/office/drawing/2014/main" id="{38F56438-8B7E-4D5D-8327-848625EB658A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376" y="1584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2" name="Freeform 108">
                <a:extLst>
                  <a:ext uri="{FF2B5EF4-FFF2-40B4-BE49-F238E27FC236}">
                    <a16:creationId xmlns:a16="http://schemas.microsoft.com/office/drawing/2014/main" id="{AE19E5E6-8F0B-47DE-8DCA-0154A3429331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128" y="1728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3" name="Freeform 109">
                <a:extLst>
                  <a:ext uri="{FF2B5EF4-FFF2-40B4-BE49-F238E27FC236}">
                    <a16:creationId xmlns:a16="http://schemas.microsoft.com/office/drawing/2014/main" id="{7930D15A-CF7A-4AE2-8D91-7821BF1087E1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848" y="1488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4" name="Freeform 110">
                <a:extLst>
                  <a:ext uri="{FF2B5EF4-FFF2-40B4-BE49-F238E27FC236}">
                    <a16:creationId xmlns:a16="http://schemas.microsoft.com/office/drawing/2014/main" id="{DBF980EE-FB1A-464B-96D0-458BD4C00510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512" y="1488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5" name="Freeform 111">
                <a:extLst>
                  <a:ext uri="{FF2B5EF4-FFF2-40B4-BE49-F238E27FC236}">
                    <a16:creationId xmlns:a16="http://schemas.microsoft.com/office/drawing/2014/main" id="{43B2316F-3CDD-4E2A-BEB3-4B4CBA3B28B5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136" y="1344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6" name="Freeform 112">
                <a:extLst>
                  <a:ext uri="{FF2B5EF4-FFF2-40B4-BE49-F238E27FC236}">
                    <a16:creationId xmlns:a16="http://schemas.microsoft.com/office/drawing/2014/main" id="{F7329FD0-B700-452E-B7B4-F4B36AA475E4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520" y="1152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4" name="Rectangle 50">
            <a:extLst>
              <a:ext uri="{FF2B5EF4-FFF2-40B4-BE49-F238E27FC236}">
                <a16:creationId xmlns:a16="http://schemas.microsoft.com/office/drawing/2014/main" id="{4E547160-6A8B-404D-840C-6172053886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2613" y="1531938"/>
            <a:ext cx="1735137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6600" b="1" i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36%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0245263-D1E5-4C9A-8DF5-2ACA5CB22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1488" y="3976688"/>
            <a:ext cx="2308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кг    -                      27 кг  -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E6E8555-0008-40B5-9D26-76B80FFBC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3925" y="4005263"/>
            <a:ext cx="1903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36%</a:t>
            </a:r>
          </a:p>
        </p:txBody>
      </p:sp>
      <p:sp>
        <p:nvSpPr>
          <p:cNvPr id="87" name="Стрелка вверх 18">
            <a:extLst>
              <a:ext uri="{FF2B5EF4-FFF2-40B4-BE49-F238E27FC236}">
                <a16:creationId xmlns:a16="http://schemas.microsoft.com/office/drawing/2014/main" id="{0D716740-3BC2-4EF7-87E9-A6D39A2B801F}"/>
              </a:ext>
            </a:extLst>
          </p:cNvPr>
          <p:cNvSpPr/>
          <p:nvPr/>
        </p:nvSpPr>
        <p:spPr>
          <a:xfrm rot="10800000" flipH="1">
            <a:off x="2755900" y="4103688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88" name="Стрелка вверх 18">
            <a:extLst>
              <a:ext uri="{FF2B5EF4-FFF2-40B4-BE49-F238E27FC236}">
                <a16:creationId xmlns:a16="http://schemas.microsoft.com/office/drawing/2014/main" id="{50A5A172-79F3-4A00-8B19-730993A349E2}"/>
              </a:ext>
            </a:extLst>
          </p:cNvPr>
          <p:cNvSpPr/>
          <p:nvPr/>
        </p:nvSpPr>
        <p:spPr>
          <a:xfrm rot="10800000" flipH="1">
            <a:off x="5930900" y="4146550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99B8650-F9F5-489A-B780-D689775ECFB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505046" y="3950500"/>
            <a:ext cx="2397744" cy="92519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99A27FB-6C7D-41AC-AEBC-849F810F4B1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571460" y="5129045"/>
            <a:ext cx="2341383" cy="711349"/>
          </a:xfrm>
          <a:prstGeom prst="rect">
            <a:avLst/>
          </a:prstGeom>
          <a:blipFill>
            <a:blip r:embed="rId5"/>
            <a:stretch>
              <a:fillRect l="-10677" t="-2564" b="-1794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D8BD53B-9151-415C-AD10-3BC265692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3525" y="6281738"/>
            <a:ext cx="24558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75 кг.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73FBA2A-7D6A-42B1-8F08-52F4438BD62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01001" y="5878524"/>
            <a:ext cx="2397744" cy="492443"/>
          </a:xfrm>
          <a:prstGeom prst="rect">
            <a:avLst/>
          </a:prstGeom>
          <a:blipFill>
            <a:blip r:embed="rId6"/>
            <a:stretch>
              <a:fillRect l="-10433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3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30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0" dur="30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30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30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0.51771 0.00347 " pathEditMode="relative" rAng="0" ptsTypes="AA">
                                      <p:cBhvr>
                                        <p:cTn id="69" dur="5000" fill="hold"/>
                                        <p:tgtEl>
                                          <p:spTgt spid="11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85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3000"/>
                                        <p:tgtEl>
                                          <p:spTgt spid="11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1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11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05"/>
                  </p:tgtEl>
                </p:cond>
              </p:nextCondLst>
            </p:seq>
          </p:childTnLst>
        </p:cTn>
      </p:par>
    </p:tnLst>
    <p:bldLst>
      <p:bldP spid="11315" grpId="0"/>
      <p:bldP spid="84" grpId="0"/>
      <p:bldP spid="85" grpId="0" autoUpdateAnimBg="0"/>
      <p:bldP spid="86" grpId="0" autoUpdateAnimBg="0"/>
      <p:bldP spid="87" grpId="0" animBg="1" autoUpdateAnimBg="0"/>
      <p:bldP spid="88" grpId="0" animBg="1" autoUpdateAnimBg="0"/>
      <p:bldP spid="9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93">
            <a:extLst>
              <a:ext uri="{FF2B5EF4-FFF2-40B4-BE49-F238E27FC236}">
                <a16:creationId xmlns:a16="http://schemas.microsoft.com/office/drawing/2014/main" id="{22DF7308-C306-4903-BD6D-0245FBCED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3988"/>
            <a:ext cx="8886825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/>
              <a:t>          Олег разместил в первый альбом 20% своих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600" b="1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/>
              <a:t>марок, во второй –  10%, а в третий – остальные 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/>
              <a:t>56 марок. </a:t>
            </a:r>
          </a:p>
        </p:txBody>
      </p:sp>
      <p:grpSp>
        <p:nvGrpSpPr>
          <p:cNvPr id="21507" name="Group 3">
            <a:extLst>
              <a:ext uri="{FF2B5EF4-FFF2-40B4-BE49-F238E27FC236}">
                <a16:creationId xmlns:a16="http://schemas.microsoft.com/office/drawing/2014/main" id="{8A8A5B15-9F53-4B60-9EA4-87C5A82DDD3A}"/>
              </a:ext>
            </a:extLst>
          </p:cNvPr>
          <p:cNvGrpSpPr>
            <a:grpSpLocks/>
          </p:cNvGrpSpPr>
          <p:nvPr/>
        </p:nvGrpSpPr>
        <p:grpSpPr bwMode="auto">
          <a:xfrm>
            <a:off x="533400" y="4471988"/>
            <a:ext cx="7772400" cy="457200"/>
            <a:chOff x="336" y="3216"/>
            <a:chExt cx="4896" cy="288"/>
          </a:xfrm>
        </p:grpSpPr>
        <p:sp>
          <p:nvSpPr>
            <p:cNvPr id="16532" name="Line 4">
              <a:extLst>
                <a:ext uri="{FF2B5EF4-FFF2-40B4-BE49-F238E27FC236}">
                  <a16:creationId xmlns:a16="http://schemas.microsoft.com/office/drawing/2014/main" id="{381389E4-ECE9-4C5E-947D-BECD0D9FC8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32" y="3216"/>
              <a:ext cx="0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33" name="Freeform 5">
              <a:extLst>
                <a:ext uri="{FF2B5EF4-FFF2-40B4-BE49-F238E27FC236}">
                  <a16:creationId xmlns:a16="http://schemas.microsoft.com/office/drawing/2014/main" id="{6EA0147A-6217-4497-979B-C7CD18B3F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" y="3384"/>
              <a:ext cx="4896" cy="1"/>
            </a:xfrm>
            <a:custGeom>
              <a:avLst/>
              <a:gdLst>
                <a:gd name="T0" fmla="*/ 0 w 4896"/>
                <a:gd name="T1" fmla="*/ 0 h 1"/>
                <a:gd name="T2" fmla="*/ 4896 w 4896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896" h="1">
                  <a:moveTo>
                    <a:pt x="0" y="0"/>
                  </a:moveTo>
                  <a:lnTo>
                    <a:pt x="4896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34" name="Line 6">
              <a:extLst>
                <a:ext uri="{FF2B5EF4-FFF2-40B4-BE49-F238E27FC236}">
                  <a16:creationId xmlns:a16="http://schemas.microsoft.com/office/drawing/2014/main" id="{ED8FFFED-5BCF-42BA-83C3-41A653DD5B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" y="3216"/>
              <a:ext cx="0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88" name="AutoShape 1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BBBBE18-5254-48BE-85FC-0045F55E8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172200"/>
            <a:ext cx="457200" cy="4572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21516" name="Group 12">
            <a:extLst>
              <a:ext uri="{FF2B5EF4-FFF2-40B4-BE49-F238E27FC236}">
                <a16:creationId xmlns:a16="http://schemas.microsoft.com/office/drawing/2014/main" id="{54F0696C-037D-458E-A843-13BB2112D37A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3917950"/>
            <a:ext cx="3852863" cy="1600200"/>
            <a:chOff x="480" y="393"/>
            <a:chExt cx="1471" cy="1008"/>
          </a:xfrm>
        </p:grpSpPr>
        <p:sp>
          <p:nvSpPr>
            <p:cNvPr id="16529" name="Line 13">
              <a:extLst>
                <a:ext uri="{FF2B5EF4-FFF2-40B4-BE49-F238E27FC236}">
                  <a16:creationId xmlns:a16="http://schemas.microsoft.com/office/drawing/2014/main" id="{70D37109-666B-4A04-9509-F25182C5B0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0" y="768"/>
              <a:ext cx="0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18" name="Rectangle 14">
              <a:extLst>
                <a:ext uri="{FF2B5EF4-FFF2-40B4-BE49-F238E27FC236}">
                  <a16:creationId xmlns:a16="http://schemas.microsoft.com/office/drawing/2014/main" id="{67ECA229-B6B9-43C9-8D8C-4BEFFCC16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393"/>
              <a:ext cx="601" cy="9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ru-RU" altLang="ru-RU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>
                <a:defRPr/>
              </a:pPr>
              <a:r>
                <a:rPr lang="ru-RU" altLang="ru-RU" sz="48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20%</a:t>
              </a:r>
            </a:p>
          </p:txBody>
        </p:sp>
        <p:sp>
          <p:nvSpPr>
            <p:cNvPr id="148" name="Rectangle 14">
              <a:extLst>
                <a:ext uri="{FF2B5EF4-FFF2-40B4-BE49-F238E27FC236}">
                  <a16:creationId xmlns:a16="http://schemas.microsoft.com/office/drawing/2014/main" id="{AB48BE6C-0600-4BBB-B13C-831B897E7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412"/>
              <a:ext cx="607" cy="9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ru-RU" altLang="ru-RU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  <a:p>
              <a:pPr>
                <a:defRPr/>
              </a:pPr>
              <a:r>
                <a:rPr lang="ru-RU" altLang="ru-RU" sz="48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10%</a:t>
              </a:r>
            </a:p>
          </p:txBody>
        </p:sp>
      </p:grpSp>
      <p:sp>
        <p:nvSpPr>
          <p:cNvPr id="21521" name="Text Box 17">
            <a:extLst>
              <a:ext uri="{FF2B5EF4-FFF2-40B4-BE49-F238E27FC236}">
                <a16:creationId xmlns:a16="http://schemas.microsoft.com/office/drawing/2014/main" id="{7E077510-4774-4BD2-A616-A97BB97CA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1371600"/>
            <a:ext cx="594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Сколько всего марок у Олега?</a:t>
            </a:r>
            <a:r>
              <a:rPr lang="ru-RU" altLang="ru-RU" sz="2400" b="1"/>
              <a:t>  </a:t>
            </a:r>
            <a:r>
              <a:rPr lang="ru-RU" altLang="ru-RU" b="1"/>
              <a:t>   </a:t>
            </a:r>
            <a:endParaRPr lang="ru-RU" altLang="ru-RU" sz="2400" b="1"/>
          </a:p>
        </p:txBody>
      </p:sp>
      <p:sp>
        <p:nvSpPr>
          <p:cNvPr id="21522" name="Line 18">
            <a:extLst>
              <a:ext uri="{FF2B5EF4-FFF2-40B4-BE49-F238E27FC236}">
                <a16:creationId xmlns:a16="http://schemas.microsoft.com/office/drawing/2014/main" id="{737AFD4D-B7AD-43A1-B7DF-4DCADF315C4A}"/>
              </a:ext>
            </a:extLst>
          </p:cNvPr>
          <p:cNvSpPr>
            <a:spLocks noChangeShapeType="1"/>
          </p:cNvSpPr>
          <p:nvPr/>
        </p:nvSpPr>
        <p:spPr bwMode="auto">
          <a:xfrm>
            <a:off x="542925" y="4789488"/>
            <a:ext cx="7772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26" name="AutoShape 2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B0C07D1A-E79F-4043-8A06-4051EA5BAF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0" y="1676400"/>
            <a:ext cx="1295400" cy="381000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/>
              <a:t>Схема (3)</a:t>
            </a:r>
          </a:p>
        </p:txBody>
      </p:sp>
      <p:sp>
        <p:nvSpPr>
          <p:cNvPr id="16393" name="Freeform 15">
            <a:extLst>
              <a:ext uri="{FF2B5EF4-FFF2-40B4-BE49-F238E27FC236}">
                <a16:creationId xmlns:a16="http://schemas.microsoft.com/office/drawing/2014/main" id="{87B6541D-8DCC-495B-B397-F2CBA690D253}"/>
              </a:ext>
            </a:extLst>
          </p:cNvPr>
          <p:cNvSpPr>
            <a:spLocks/>
          </p:cNvSpPr>
          <p:nvPr/>
        </p:nvSpPr>
        <p:spPr bwMode="auto">
          <a:xfrm>
            <a:off x="4113213" y="4494213"/>
            <a:ext cx="1587" cy="433387"/>
          </a:xfrm>
          <a:custGeom>
            <a:avLst/>
            <a:gdLst>
              <a:gd name="T0" fmla="*/ 0 w 1"/>
              <a:gd name="T1" fmla="*/ 0 h 273"/>
              <a:gd name="T2" fmla="*/ 0 w 1"/>
              <a:gd name="T3" fmla="*/ 688002656 h 273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" h="273">
                <a:moveTo>
                  <a:pt x="0" y="0"/>
                </a:moveTo>
                <a:lnTo>
                  <a:pt x="0" y="273"/>
                </a:lnTo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1662" name="Group 158">
            <a:extLst>
              <a:ext uri="{FF2B5EF4-FFF2-40B4-BE49-F238E27FC236}">
                <a16:creationId xmlns:a16="http://schemas.microsoft.com/office/drawing/2014/main" id="{9EFF2732-E9C0-4E5E-9F8D-CE53551A34A0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2590800"/>
            <a:ext cx="3276600" cy="2133600"/>
            <a:chOff x="2880" y="1200"/>
            <a:chExt cx="2496" cy="1776"/>
          </a:xfrm>
        </p:grpSpPr>
        <p:grpSp>
          <p:nvGrpSpPr>
            <p:cNvPr id="16489" name="Group 114">
              <a:extLst>
                <a:ext uri="{FF2B5EF4-FFF2-40B4-BE49-F238E27FC236}">
                  <a16:creationId xmlns:a16="http://schemas.microsoft.com/office/drawing/2014/main" id="{41876FCB-ABE9-42DD-A233-B0F7C0CC62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1200"/>
              <a:ext cx="2496" cy="1776"/>
              <a:chOff x="1917" y="1026"/>
              <a:chExt cx="3854" cy="2704"/>
            </a:xfrm>
          </p:grpSpPr>
          <p:sp>
            <p:nvSpPr>
              <p:cNvPr id="21601" name="Freeform 97">
                <a:extLst>
                  <a:ext uri="{FF2B5EF4-FFF2-40B4-BE49-F238E27FC236}">
                    <a16:creationId xmlns:a16="http://schemas.microsoft.com/office/drawing/2014/main" id="{CE790111-504C-4C60-BACD-E73B74F50303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1917" y="1026"/>
                <a:ext cx="2125" cy="2396"/>
              </a:xfrm>
              <a:custGeom>
                <a:avLst/>
                <a:gdLst>
                  <a:gd name="T0" fmla="*/ 1373 w 2125"/>
                  <a:gd name="T1" fmla="*/ 2396 h 2396"/>
                  <a:gd name="T2" fmla="*/ 1325 w 2125"/>
                  <a:gd name="T3" fmla="*/ 2380 h 2396"/>
                  <a:gd name="T4" fmla="*/ 1277 w 2125"/>
                  <a:gd name="T5" fmla="*/ 2380 h 2396"/>
                  <a:gd name="T6" fmla="*/ 1165 w 2125"/>
                  <a:gd name="T7" fmla="*/ 2316 h 2396"/>
                  <a:gd name="T8" fmla="*/ 733 w 2125"/>
                  <a:gd name="T9" fmla="*/ 2188 h 2396"/>
                  <a:gd name="T10" fmla="*/ 445 w 2125"/>
                  <a:gd name="T11" fmla="*/ 2140 h 2396"/>
                  <a:gd name="T12" fmla="*/ 61 w 2125"/>
                  <a:gd name="T13" fmla="*/ 2076 h 2396"/>
                  <a:gd name="T14" fmla="*/ 77 w 2125"/>
                  <a:gd name="T15" fmla="*/ 2028 h 2396"/>
                  <a:gd name="T16" fmla="*/ 189 w 2125"/>
                  <a:gd name="T17" fmla="*/ 1852 h 2396"/>
                  <a:gd name="T18" fmla="*/ 381 w 2125"/>
                  <a:gd name="T19" fmla="*/ 1404 h 2396"/>
                  <a:gd name="T20" fmla="*/ 631 w 2125"/>
                  <a:gd name="T21" fmla="*/ 586 h 2396"/>
                  <a:gd name="T22" fmla="*/ 729 w 2125"/>
                  <a:gd name="T23" fmla="*/ 177 h 2396"/>
                  <a:gd name="T24" fmla="*/ 758 w 2125"/>
                  <a:gd name="T25" fmla="*/ 23 h 2396"/>
                  <a:gd name="T26" fmla="*/ 820 w 2125"/>
                  <a:gd name="T27" fmla="*/ 46 h 2396"/>
                  <a:gd name="T28" fmla="*/ 1023 w 2125"/>
                  <a:gd name="T29" fmla="*/ 89 h 2396"/>
                  <a:gd name="T30" fmla="*/ 1261 w 2125"/>
                  <a:gd name="T31" fmla="*/ 140 h 2396"/>
                  <a:gd name="T32" fmla="*/ 1597 w 2125"/>
                  <a:gd name="T33" fmla="*/ 220 h 2396"/>
                  <a:gd name="T34" fmla="*/ 1821 w 2125"/>
                  <a:gd name="T35" fmla="*/ 300 h 2396"/>
                  <a:gd name="T36" fmla="*/ 1933 w 2125"/>
                  <a:gd name="T37" fmla="*/ 412 h 2396"/>
                  <a:gd name="T38" fmla="*/ 2045 w 2125"/>
                  <a:gd name="T39" fmla="*/ 476 h 2396"/>
                  <a:gd name="T40" fmla="*/ 2125 w 2125"/>
                  <a:gd name="T41" fmla="*/ 540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25" h="2396">
                    <a:moveTo>
                      <a:pt x="1373" y="2396"/>
                    </a:moveTo>
                    <a:cubicBezTo>
                      <a:pt x="1362" y="2391"/>
                      <a:pt x="1341" y="2383"/>
                      <a:pt x="1325" y="2380"/>
                    </a:cubicBezTo>
                    <a:cubicBezTo>
                      <a:pt x="1309" y="2377"/>
                      <a:pt x="1304" y="2391"/>
                      <a:pt x="1277" y="2380"/>
                    </a:cubicBezTo>
                    <a:cubicBezTo>
                      <a:pt x="1250" y="2369"/>
                      <a:pt x="1256" y="2348"/>
                      <a:pt x="1165" y="2316"/>
                    </a:cubicBezTo>
                    <a:cubicBezTo>
                      <a:pt x="1074" y="2284"/>
                      <a:pt x="853" y="2217"/>
                      <a:pt x="733" y="2188"/>
                    </a:cubicBezTo>
                    <a:cubicBezTo>
                      <a:pt x="613" y="2159"/>
                      <a:pt x="557" y="2159"/>
                      <a:pt x="445" y="2140"/>
                    </a:cubicBezTo>
                    <a:cubicBezTo>
                      <a:pt x="333" y="2121"/>
                      <a:pt x="122" y="2095"/>
                      <a:pt x="61" y="2076"/>
                    </a:cubicBezTo>
                    <a:cubicBezTo>
                      <a:pt x="0" y="2057"/>
                      <a:pt x="56" y="2065"/>
                      <a:pt x="77" y="2028"/>
                    </a:cubicBezTo>
                    <a:cubicBezTo>
                      <a:pt x="98" y="1991"/>
                      <a:pt x="138" y="1956"/>
                      <a:pt x="189" y="1852"/>
                    </a:cubicBezTo>
                    <a:cubicBezTo>
                      <a:pt x="240" y="1748"/>
                      <a:pt x="307" y="1615"/>
                      <a:pt x="381" y="1404"/>
                    </a:cubicBezTo>
                    <a:cubicBezTo>
                      <a:pt x="455" y="1193"/>
                      <a:pt x="573" y="790"/>
                      <a:pt x="631" y="586"/>
                    </a:cubicBezTo>
                    <a:cubicBezTo>
                      <a:pt x="689" y="382"/>
                      <a:pt x="708" y="271"/>
                      <a:pt x="729" y="177"/>
                    </a:cubicBezTo>
                    <a:cubicBezTo>
                      <a:pt x="750" y="84"/>
                      <a:pt x="743" y="45"/>
                      <a:pt x="758" y="23"/>
                    </a:cubicBezTo>
                    <a:cubicBezTo>
                      <a:pt x="773" y="0"/>
                      <a:pt x="775" y="34"/>
                      <a:pt x="820" y="46"/>
                    </a:cubicBezTo>
                    <a:cubicBezTo>
                      <a:pt x="864" y="57"/>
                      <a:pt x="950" y="73"/>
                      <a:pt x="1023" y="89"/>
                    </a:cubicBezTo>
                    <a:cubicBezTo>
                      <a:pt x="1096" y="105"/>
                      <a:pt x="1166" y="118"/>
                      <a:pt x="1261" y="140"/>
                    </a:cubicBezTo>
                    <a:cubicBezTo>
                      <a:pt x="1356" y="162"/>
                      <a:pt x="1504" y="193"/>
                      <a:pt x="1597" y="220"/>
                    </a:cubicBezTo>
                    <a:cubicBezTo>
                      <a:pt x="1690" y="247"/>
                      <a:pt x="1765" y="268"/>
                      <a:pt x="1821" y="300"/>
                    </a:cubicBezTo>
                    <a:cubicBezTo>
                      <a:pt x="1877" y="332"/>
                      <a:pt x="1896" y="383"/>
                      <a:pt x="1933" y="412"/>
                    </a:cubicBezTo>
                    <a:cubicBezTo>
                      <a:pt x="1970" y="441"/>
                      <a:pt x="2013" y="455"/>
                      <a:pt x="2045" y="476"/>
                    </a:cubicBezTo>
                    <a:cubicBezTo>
                      <a:pt x="2077" y="497"/>
                      <a:pt x="2108" y="527"/>
                      <a:pt x="2125" y="540"/>
                    </a:cubicBez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602" name="Freeform 98">
                <a:extLst>
                  <a:ext uri="{FF2B5EF4-FFF2-40B4-BE49-F238E27FC236}">
                    <a16:creationId xmlns:a16="http://schemas.microsoft.com/office/drawing/2014/main" id="{9D929136-7AFA-4AF7-A7A0-E24D8E4BCCDF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3659" y="1314"/>
                <a:ext cx="2112" cy="2340"/>
              </a:xfrm>
              <a:custGeom>
                <a:avLst/>
                <a:gdLst>
                  <a:gd name="T0" fmla="*/ 0 w 2112"/>
                  <a:gd name="T1" fmla="*/ 2052 h 2340"/>
                  <a:gd name="T2" fmla="*/ 144 w 2112"/>
                  <a:gd name="T3" fmla="*/ 2068 h 2340"/>
                  <a:gd name="T4" fmla="*/ 352 w 2112"/>
                  <a:gd name="T5" fmla="*/ 2052 h 2340"/>
                  <a:gd name="T6" fmla="*/ 880 w 2112"/>
                  <a:gd name="T7" fmla="*/ 2196 h 2340"/>
                  <a:gd name="T8" fmla="*/ 1216 w 2112"/>
                  <a:gd name="T9" fmla="*/ 2244 h 2340"/>
                  <a:gd name="T10" fmla="*/ 1368 w 2112"/>
                  <a:gd name="T11" fmla="*/ 2300 h 2340"/>
                  <a:gd name="T12" fmla="*/ 1456 w 2112"/>
                  <a:gd name="T13" fmla="*/ 2004 h 2340"/>
                  <a:gd name="T14" fmla="*/ 1608 w 2112"/>
                  <a:gd name="T15" fmla="*/ 1580 h 2340"/>
                  <a:gd name="T16" fmla="*/ 1896 w 2112"/>
                  <a:gd name="T17" fmla="*/ 764 h 2340"/>
                  <a:gd name="T18" fmla="*/ 2048 w 2112"/>
                  <a:gd name="T19" fmla="*/ 372 h 2340"/>
                  <a:gd name="T20" fmla="*/ 2112 w 2112"/>
                  <a:gd name="T21" fmla="*/ 228 h 2340"/>
                  <a:gd name="T22" fmla="*/ 2048 w 2112"/>
                  <a:gd name="T23" fmla="*/ 212 h 2340"/>
                  <a:gd name="T24" fmla="*/ 1856 w 2112"/>
                  <a:gd name="T25" fmla="*/ 132 h 2340"/>
                  <a:gd name="T26" fmla="*/ 1616 w 2112"/>
                  <a:gd name="T27" fmla="*/ 68 h 2340"/>
                  <a:gd name="T28" fmla="*/ 1296 w 2112"/>
                  <a:gd name="T29" fmla="*/ 4 h 2340"/>
                  <a:gd name="T30" fmla="*/ 1032 w 2112"/>
                  <a:gd name="T31" fmla="*/ 44 h 2340"/>
                  <a:gd name="T32" fmla="*/ 840 w 2112"/>
                  <a:gd name="T33" fmla="*/ 92 h 2340"/>
                  <a:gd name="T34" fmla="*/ 696 w 2112"/>
                  <a:gd name="T35" fmla="*/ 140 h 2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12" h="2340">
                    <a:moveTo>
                      <a:pt x="0" y="2052"/>
                    </a:moveTo>
                    <a:cubicBezTo>
                      <a:pt x="24" y="2055"/>
                      <a:pt x="85" y="2068"/>
                      <a:pt x="144" y="2068"/>
                    </a:cubicBezTo>
                    <a:cubicBezTo>
                      <a:pt x="203" y="2068"/>
                      <a:pt x="229" y="2031"/>
                      <a:pt x="352" y="2052"/>
                    </a:cubicBezTo>
                    <a:cubicBezTo>
                      <a:pt x="475" y="2073"/>
                      <a:pt x="736" y="2164"/>
                      <a:pt x="880" y="2196"/>
                    </a:cubicBezTo>
                    <a:cubicBezTo>
                      <a:pt x="1024" y="2228"/>
                      <a:pt x="1135" y="2227"/>
                      <a:pt x="1216" y="2244"/>
                    </a:cubicBezTo>
                    <a:cubicBezTo>
                      <a:pt x="1297" y="2261"/>
                      <a:pt x="1328" y="2340"/>
                      <a:pt x="1368" y="2300"/>
                    </a:cubicBezTo>
                    <a:cubicBezTo>
                      <a:pt x="1408" y="2260"/>
                      <a:pt x="1416" y="2124"/>
                      <a:pt x="1456" y="2004"/>
                    </a:cubicBezTo>
                    <a:cubicBezTo>
                      <a:pt x="1496" y="1884"/>
                      <a:pt x="1535" y="1787"/>
                      <a:pt x="1608" y="1580"/>
                    </a:cubicBezTo>
                    <a:cubicBezTo>
                      <a:pt x="1681" y="1373"/>
                      <a:pt x="1823" y="965"/>
                      <a:pt x="1896" y="764"/>
                    </a:cubicBezTo>
                    <a:cubicBezTo>
                      <a:pt x="1969" y="563"/>
                      <a:pt x="2012" y="461"/>
                      <a:pt x="2048" y="372"/>
                    </a:cubicBezTo>
                    <a:cubicBezTo>
                      <a:pt x="2084" y="283"/>
                      <a:pt x="2112" y="255"/>
                      <a:pt x="2112" y="228"/>
                    </a:cubicBezTo>
                    <a:cubicBezTo>
                      <a:pt x="2112" y="201"/>
                      <a:pt x="2091" y="228"/>
                      <a:pt x="2048" y="212"/>
                    </a:cubicBezTo>
                    <a:cubicBezTo>
                      <a:pt x="2005" y="196"/>
                      <a:pt x="1928" y="156"/>
                      <a:pt x="1856" y="132"/>
                    </a:cubicBezTo>
                    <a:cubicBezTo>
                      <a:pt x="1784" y="108"/>
                      <a:pt x="1709" y="89"/>
                      <a:pt x="1616" y="68"/>
                    </a:cubicBezTo>
                    <a:cubicBezTo>
                      <a:pt x="1523" y="47"/>
                      <a:pt x="1393" y="8"/>
                      <a:pt x="1296" y="4"/>
                    </a:cubicBezTo>
                    <a:cubicBezTo>
                      <a:pt x="1199" y="0"/>
                      <a:pt x="1108" y="29"/>
                      <a:pt x="1032" y="44"/>
                    </a:cubicBezTo>
                    <a:cubicBezTo>
                      <a:pt x="956" y="59"/>
                      <a:pt x="896" y="76"/>
                      <a:pt x="840" y="92"/>
                    </a:cubicBezTo>
                    <a:cubicBezTo>
                      <a:pt x="784" y="108"/>
                      <a:pt x="740" y="124"/>
                      <a:pt x="696" y="140"/>
                    </a:cubicBez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603" name="Freeform 99">
                <a:extLst>
                  <a:ext uri="{FF2B5EF4-FFF2-40B4-BE49-F238E27FC236}">
                    <a16:creationId xmlns:a16="http://schemas.microsoft.com/office/drawing/2014/main" id="{25D0065E-9AEA-4076-ACB2-A25E71885A78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3568" y="1368"/>
                <a:ext cx="2112" cy="2340"/>
              </a:xfrm>
              <a:custGeom>
                <a:avLst/>
                <a:gdLst>
                  <a:gd name="T0" fmla="*/ 0 w 2112"/>
                  <a:gd name="T1" fmla="*/ 2052 h 2340"/>
                  <a:gd name="T2" fmla="*/ 144 w 2112"/>
                  <a:gd name="T3" fmla="*/ 2068 h 2340"/>
                  <a:gd name="T4" fmla="*/ 352 w 2112"/>
                  <a:gd name="T5" fmla="*/ 2052 h 2340"/>
                  <a:gd name="T6" fmla="*/ 880 w 2112"/>
                  <a:gd name="T7" fmla="*/ 2196 h 2340"/>
                  <a:gd name="T8" fmla="*/ 1216 w 2112"/>
                  <a:gd name="T9" fmla="*/ 2244 h 2340"/>
                  <a:gd name="T10" fmla="*/ 1368 w 2112"/>
                  <a:gd name="T11" fmla="*/ 2300 h 2340"/>
                  <a:gd name="T12" fmla="*/ 1456 w 2112"/>
                  <a:gd name="T13" fmla="*/ 2004 h 2340"/>
                  <a:gd name="T14" fmla="*/ 1608 w 2112"/>
                  <a:gd name="T15" fmla="*/ 1580 h 2340"/>
                  <a:gd name="T16" fmla="*/ 1896 w 2112"/>
                  <a:gd name="T17" fmla="*/ 764 h 2340"/>
                  <a:gd name="T18" fmla="*/ 2048 w 2112"/>
                  <a:gd name="T19" fmla="*/ 372 h 2340"/>
                  <a:gd name="T20" fmla="*/ 2112 w 2112"/>
                  <a:gd name="T21" fmla="*/ 228 h 2340"/>
                  <a:gd name="T22" fmla="*/ 2048 w 2112"/>
                  <a:gd name="T23" fmla="*/ 212 h 2340"/>
                  <a:gd name="T24" fmla="*/ 1856 w 2112"/>
                  <a:gd name="T25" fmla="*/ 132 h 2340"/>
                  <a:gd name="T26" fmla="*/ 1616 w 2112"/>
                  <a:gd name="T27" fmla="*/ 68 h 2340"/>
                  <a:gd name="T28" fmla="*/ 1296 w 2112"/>
                  <a:gd name="T29" fmla="*/ 4 h 2340"/>
                  <a:gd name="T30" fmla="*/ 1032 w 2112"/>
                  <a:gd name="T31" fmla="*/ 44 h 2340"/>
                  <a:gd name="T32" fmla="*/ 840 w 2112"/>
                  <a:gd name="T33" fmla="*/ 92 h 2340"/>
                  <a:gd name="T34" fmla="*/ 696 w 2112"/>
                  <a:gd name="T35" fmla="*/ 140 h 2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12" h="2340">
                    <a:moveTo>
                      <a:pt x="0" y="2052"/>
                    </a:moveTo>
                    <a:cubicBezTo>
                      <a:pt x="24" y="2055"/>
                      <a:pt x="85" y="2068"/>
                      <a:pt x="144" y="2068"/>
                    </a:cubicBezTo>
                    <a:cubicBezTo>
                      <a:pt x="203" y="2068"/>
                      <a:pt x="229" y="2031"/>
                      <a:pt x="352" y="2052"/>
                    </a:cubicBezTo>
                    <a:cubicBezTo>
                      <a:pt x="475" y="2073"/>
                      <a:pt x="736" y="2164"/>
                      <a:pt x="880" y="2196"/>
                    </a:cubicBezTo>
                    <a:cubicBezTo>
                      <a:pt x="1024" y="2228"/>
                      <a:pt x="1135" y="2227"/>
                      <a:pt x="1216" y="2244"/>
                    </a:cubicBezTo>
                    <a:cubicBezTo>
                      <a:pt x="1297" y="2261"/>
                      <a:pt x="1328" y="2340"/>
                      <a:pt x="1368" y="2300"/>
                    </a:cubicBezTo>
                    <a:cubicBezTo>
                      <a:pt x="1408" y="2260"/>
                      <a:pt x="1416" y="2124"/>
                      <a:pt x="1456" y="2004"/>
                    </a:cubicBezTo>
                    <a:cubicBezTo>
                      <a:pt x="1496" y="1884"/>
                      <a:pt x="1535" y="1787"/>
                      <a:pt x="1608" y="1580"/>
                    </a:cubicBezTo>
                    <a:cubicBezTo>
                      <a:pt x="1681" y="1373"/>
                      <a:pt x="1823" y="965"/>
                      <a:pt x="1896" y="764"/>
                    </a:cubicBezTo>
                    <a:cubicBezTo>
                      <a:pt x="1969" y="563"/>
                      <a:pt x="2012" y="461"/>
                      <a:pt x="2048" y="372"/>
                    </a:cubicBezTo>
                    <a:cubicBezTo>
                      <a:pt x="2084" y="283"/>
                      <a:pt x="2112" y="255"/>
                      <a:pt x="2112" y="228"/>
                    </a:cubicBezTo>
                    <a:cubicBezTo>
                      <a:pt x="2112" y="201"/>
                      <a:pt x="2091" y="228"/>
                      <a:pt x="2048" y="212"/>
                    </a:cubicBezTo>
                    <a:cubicBezTo>
                      <a:pt x="2005" y="196"/>
                      <a:pt x="1928" y="156"/>
                      <a:pt x="1856" y="132"/>
                    </a:cubicBezTo>
                    <a:cubicBezTo>
                      <a:pt x="1784" y="108"/>
                      <a:pt x="1709" y="89"/>
                      <a:pt x="1616" y="68"/>
                    </a:cubicBezTo>
                    <a:cubicBezTo>
                      <a:pt x="1523" y="47"/>
                      <a:pt x="1393" y="8"/>
                      <a:pt x="1296" y="4"/>
                    </a:cubicBezTo>
                    <a:cubicBezTo>
                      <a:pt x="1199" y="0"/>
                      <a:pt x="1108" y="29"/>
                      <a:pt x="1032" y="44"/>
                    </a:cubicBezTo>
                    <a:cubicBezTo>
                      <a:pt x="956" y="59"/>
                      <a:pt x="896" y="76"/>
                      <a:pt x="840" y="92"/>
                    </a:cubicBezTo>
                    <a:cubicBezTo>
                      <a:pt x="784" y="108"/>
                      <a:pt x="740" y="124"/>
                      <a:pt x="696" y="140"/>
                    </a:cubicBez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604" name="Freeform 100">
                <a:extLst>
                  <a:ext uri="{FF2B5EF4-FFF2-40B4-BE49-F238E27FC236}">
                    <a16:creationId xmlns:a16="http://schemas.microsoft.com/office/drawing/2014/main" id="{C73FA53B-BDD8-4DB9-874C-7A10552E90D5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3472" y="1386"/>
                <a:ext cx="2112" cy="2342"/>
              </a:xfrm>
              <a:custGeom>
                <a:avLst/>
                <a:gdLst>
                  <a:gd name="T0" fmla="*/ 0 w 2112"/>
                  <a:gd name="T1" fmla="*/ 2052 h 2340"/>
                  <a:gd name="T2" fmla="*/ 144 w 2112"/>
                  <a:gd name="T3" fmla="*/ 2068 h 2340"/>
                  <a:gd name="T4" fmla="*/ 352 w 2112"/>
                  <a:gd name="T5" fmla="*/ 2052 h 2340"/>
                  <a:gd name="T6" fmla="*/ 880 w 2112"/>
                  <a:gd name="T7" fmla="*/ 2196 h 2340"/>
                  <a:gd name="T8" fmla="*/ 1216 w 2112"/>
                  <a:gd name="T9" fmla="*/ 2244 h 2340"/>
                  <a:gd name="T10" fmla="*/ 1368 w 2112"/>
                  <a:gd name="T11" fmla="*/ 2300 h 2340"/>
                  <a:gd name="T12" fmla="*/ 1456 w 2112"/>
                  <a:gd name="T13" fmla="*/ 2004 h 2340"/>
                  <a:gd name="T14" fmla="*/ 1608 w 2112"/>
                  <a:gd name="T15" fmla="*/ 1580 h 2340"/>
                  <a:gd name="T16" fmla="*/ 1896 w 2112"/>
                  <a:gd name="T17" fmla="*/ 764 h 2340"/>
                  <a:gd name="T18" fmla="*/ 2048 w 2112"/>
                  <a:gd name="T19" fmla="*/ 372 h 2340"/>
                  <a:gd name="T20" fmla="*/ 2112 w 2112"/>
                  <a:gd name="T21" fmla="*/ 228 h 2340"/>
                  <a:gd name="T22" fmla="*/ 2048 w 2112"/>
                  <a:gd name="T23" fmla="*/ 212 h 2340"/>
                  <a:gd name="T24" fmla="*/ 1856 w 2112"/>
                  <a:gd name="T25" fmla="*/ 132 h 2340"/>
                  <a:gd name="T26" fmla="*/ 1616 w 2112"/>
                  <a:gd name="T27" fmla="*/ 68 h 2340"/>
                  <a:gd name="T28" fmla="*/ 1296 w 2112"/>
                  <a:gd name="T29" fmla="*/ 4 h 2340"/>
                  <a:gd name="T30" fmla="*/ 1032 w 2112"/>
                  <a:gd name="T31" fmla="*/ 44 h 2340"/>
                  <a:gd name="T32" fmla="*/ 840 w 2112"/>
                  <a:gd name="T33" fmla="*/ 92 h 2340"/>
                  <a:gd name="T34" fmla="*/ 696 w 2112"/>
                  <a:gd name="T35" fmla="*/ 140 h 2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12" h="2340">
                    <a:moveTo>
                      <a:pt x="0" y="2052"/>
                    </a:moveTo>
                    <a:cubicBezTo>
                      <a:pt x="24" y="2055"/>
                      <a:pt x="85" y="2068"/>
                      <a:pt x="144" y="2068"/>
                    </a:cubicBezTo>
                    <a:cubicBezTo>
                      <a:pt x="203" y="2068"/>
                      <a:pt x="229" y="2031"/>
                      <a:pt x="352" y="2052"/>
                    </a:cubicBezTo>
                    <a:cubicBezTo>
                      <a:pt x="475" y="2073"/>
                      <a:pt x="736" y="2164"/>
                      <a:pt x="880" y="2196"/>
                    </a:cubicBezTo>
                    <a:cubicBezTo>
                      <a:pt x="1024" y="2228"/>
                      <a:pt x="1135" y="2227"/>
                      <a:pt x="1216" y="2244"/>
                    </a:cubicBezTo>
                    <a:cubicBezTo>
                      <a:pt x="1297" y="2261"/>
                      <a:pt x="1328" y="2340"/>
                      <a:pt x="1368" y="2300"/>
                    </a:cubicBezTo>
                    <a:cubicBezTo>
                      <a:pt x="1408" y="2260"/>
                      <a:pt x="1416" y="2124"/>
                      <a:pt x="1456" y="2004"/>
                    </a:cubicBezTo>
                    <a:cubicBezTo>
                      <a:pt x="1496" y="1884"/>
                      <a:pt x="1535" y="1787"/>
                      <a:pt x="1608" y="1580"/>
                    </a:cubicBezTo>
                    <a:cubicBezTo>
                      <a:pt x="1681" y="1373"/>
                      <a:pt x="1823" y="965"/>
                      <a:pt x="1896" y="764"/>
                    </a:cubicBezTo>
                    <a:cubicBezTo>
                      <a:pt x="1969" y="563"/>
                      <a:pt x="2012" y="461"/>
                      <a:pt x="2048" y="372"/>
                    </a:cubicBezTo>
                    <a:cubicBezTo>
                      <a:pt x="2084" y="283"/>
                      <a:pt x="2112" y="255"/>
                      <a:pt x="2112" y="228"/>
                    </a:cubicBezTo>
                    <a:cubicBezTo>
                      <a:pt x="2112" y="201"/>
                      <a:pt x="2091" y="228"/>
                      <a:pt x="2048" y="212"/>
                    </a:cubicBezTo>
                    <a:cubicBezTo>
                      <a:pt x="2005" y="196"/>
                      <a:pt x="1928" y="156"/>
                      <a:pt x="1856" y="132"/>
                    </a:cubicBezTo>
                    <a:cubicBezTo>
                      <a:pt x="1784" y="108"/>
                      <a:pt x="1709" y="89"/>
                      <a:pt x="1616" y="68"/>
                    </a:cubicBezTo>
                    <a:cubicBezTo>
                      <a:pt x="1523" y="47"/>
                      <a:pt x="1393" y="8"/>
                      <a:pt x="1296" y="4"/>
                    </a:cubicBezTo>
                    <a:cubicBezTo>
                      <a:pt x="1199" y="0"/>
                      <a:pt x="1108" y="29"/>
                      <a:pt x="1032" y="44"/>
                    </a:cubicBezTo>
                    <a:cubicBezTo>
                      <a:pt x="956" y="59"/>
                      <a:pt x="896" y="76"/>
                      <a:pt x="840" y="92"/>
                    </a:cubicBezTo>
                    <a:cubicBezTo>
                      <a:pt x="784" y="108"/>
                      <a:pt x="740" y="124"/>
                      <a:pt x="696" y="140"/>
                    </a:cubicBez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605" name="Freeform 101">
                <a:extLst>
                  <a:ext uri="{FF2B5EF4-FFF2-40B4-BE49-F238E27FC236}">
                    <a16:creationId xmlns:a16="http://schemas.microsoft.com/office/drawing/2014/main" id="{14F0403F-6497-4852-9197-206A16784B68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1999" y="1145"/>
                <a:ext cx="2106" cy="2340"/>
              </a:xfrm>
              <a:custGeom>
                <a:avLst/>
                <a:gdLst>
                  <a:gd name="T0" fmla="*/ 1329 w 2106"/>
                  <a:gd name="T1" fmla="*/ 2337 h 2341"/>
                  <a:gd name="T2" fmla="*/ 1185 w 2106"/>
                  <a:gd name="T3" fmla="*/ 2305 h 2341"/>
                  <a:gd name="T4" fmla="*/ 897 w 2106"/>
                  <a:gd name="T5" fmla="*/ 2145 h 2341"/>
                  <a:gd name="T6" fmla="*/ 449 w 2106"/>
                  <a:gd name="T7" fmla="*/ 2081 h 2341"/>
                  <a:gd name="T8" fmla="*/ 56 w 2106"/>
                  <a:gd name="T9" fmla="*/ 1991 h 2341"/>
                  <a:gd name="T10" fmla="*/ 113 w 2106"/>
                  <a:gd name="T11" fmla="*/ 1857 h 2341"/>
                  <a:gd name="T12" fmla="*/ 193 w 2106"/>
                  <a:gd name="T13" fmla="*/ 1649 h 2341"/>
                  <a:gd name="T14" fmla="*/ 361 w 2106"/>
                  <a:gd name="T15" fmla="*/ 1225 h 2341"/>
                  <a:gd name="T16" fmla="*/ 569 w 2106"/>
                  <a:gd name="T17" fmla="*/ 600 h 2341"/>
                  <a:gd name="T18" fmla="*/ 721 w 2106"/>
                  <a:gd name="T19" fmla="*/ 161 h 2341"/>
                  <a:gd name="T20" fmla="*/ 748 w 2106"/>
                  <a:gd name="T21" fmla="*/ 29 h 2341"/>
                  <a:gd name="T22" fmla="*/ 769 w 2106"/>
                  <a:gd name="T23" fmla="*/ 1 h 2341"/>
                  <a:gd name="T24" fmla="*/ 945 w 2106"/>
                  <a:gd name="T25" fmla="*/ 33 h 2341"/>
                  <a:gd name="T26" fmla="*/ 1217 w 2106"/>
                  <a:gd name="T27" fmla="*/ 79 h 2341"/>
                  <a:gd name="T28" fmla="*/ 1671 w 2106"/>
                  <a:gd name="T29" fmla="*/ 156 h 2341"/>
                  <a:gd name="T30" fmla="*/ 2043 w 2106"/>
                  <a:gd name="T31" fmla="*/ 411 h 2341"/>
                  <a:gd name="T32" fmla="*/ 2049 w 2106"/>
                  <a:gd name="T33" fmla="*/ 493 h 2341"/>
                  <a:gd name="T34" fmla="*/ 1767 w 2106"/>
                  <a:gd name="T35" fmla="*/ 1187 h 2341"/>
                  <a:gd name="T36" fmla="*/ 1441 w 2106"/>
                  <a:gd name="T37" fmla="*/ 2049 h 2341"/>
                  <a:gd name="T38" fmla="*/ 1329 w 2106"/>
                  <a:gd name="T39" fmla="*/ 2337 h 2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06" h="2341">
                    <a:moveTo>
                      <a:pt x="1329" y="2337"/>
                    </a:moveTo>
                    <a:cubicBezTo>
                      <a:pt x="1301" y="2341"/>
                      <a:pt x="1257" y="2337"/>
                      <a:pt x="1185" y="2305"/>
                    </a:cubicBezTo>
                    <a:cubicBezTo>
                      <a:pt x="1113" y="2273"/>
                      <a:pt x="1020" y="2182"/>
                      <a:pt x="897" y="2145"/>
                    </a:cubicBezTo>
                    <a:cubicBezTo>
                      <a:pt x="774" y="2108"/>
                      <a:pt x="589" y="2107"/>
                      <a:pt x="449" y="2081"/>
                    </a:cubicBezTo>
                    <a:cubicBezTo>
                      <a:pt x="309" y="2055"/>
                      <a:pt x="112" y="2028"/>
                      <a:pt x="56" y="1991"/>
                    </a:cubicBezTo>
                    <a:cubicBezTo>
                      <a:pt x="0" y="1954"/>
                      <a:pt x="90" y="1914"/>
                      <a:pt x="113" y="1857"/>
                    </a:cubicBezTo>
                    <a:cubicBezTo>
                      <a:pt x="136" y="1800"/>
                      <a:pt x="152" y="1754"/>
                      <a:pt x="193" y="1649"/>
                    </a:cubicBezTo>
                    <a:cubicBezTo>
                      <a:pt x="234" y="1544"/>
                      <a:pt x="298" y="1400"/>
                      <a:pt x="361" y="1225"/>
                    </a:cubicBezTo>
                    <a:cubicBezTo>
                      <a:pt x="424" y="1050"/>
                      <a:pt x="509" y="777"/>
                      <a:pt x="569" y="600"/>
                    </a:cubicBezTo>
                    <a:cubicBezTo>
                      <a:pt x="629" y="423"/>
                      <a:pt x="691" y="256"/>
                      <a:pt x="721" y="161"/>
                    </a:cubicBezTo>
                    <a:cubicBezTo>
                      <a:pt x="751" y="66"/>
                      <a:pt x="740" y="56"/>
                      <a:pt x="748" y="29"/>
                    </a:cubicBezTo>
                    <a:cubicBezTo>
                      <a:pt x="756" y="2"/>
                      <a:pt x="736" y="0"/>
                      <a:pt x="769" y="1"/>
                    </a:cubicBezTo>
                    <a:cubicBezTo>
                      <a:pt x="802" y="2"/>
                      <a:pt x="870" y="20"/>
                      <a:pt x="945" y="33"/>
                    </a:cubicBezTo>
                    <a:cubicBezTo>
                      <a:pt x="1020" y="46"/>
                      <a:pt x="1096" y="58"/>
                      <a:pt x="1217" y="79"/>
                    </a:cubicBezTo>
                    <a:cubicBezTo>
                      <a:pt x="1338" y="100"/>
                      <a:pt x="1531" y="100"/>
                      <a:pt x="1671" y="156"/>
                    </a:cubicBezTo>
                    <a:cubicBezTo>
                      <a:pt x="1808" y="211"/>
                      <a:pt x="1979" y="356"/>
                      <a:pt x="2043" y="411"/>
                    </a:cubicBezTo>
                    <a:cubicBezTo>
                      <a:pt x="2106" y="467"/>
                      <a:pt x="2094" y="364"/>
                      <a:pt x="2049" y="493"/>
                    </a:cubicBezTo>
                    <a:cubicBezTo>
                      <a:pt x="2003" y="621"/>
                      <a:pt x="1868" y="928"/>
                      <a:pt x="1767" y="1187"/>
                    </a:cubicBezTo>
                    <a:cubicBezTo>
                      <a:pt x="1666" y="1446"/>
                      <a:pt x="1514" y="1857"/>
                      <a:pt x="1441" y="2049"/>
                    </a:cubicBezTo>
                    <a:cubicBezTo>
                      <a:pt x="1368" y="2241"/>
                      <a:pt x="1352" y="2277"/>
                      <a:pt x="1329" y="233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bg1"/>
                  </a:gs>
                  <a:gs pos="100000">
                    <a:schemeClr val="accent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606" name="Freeform 102">
                <a:extLst>
                  <a:ext uri="{FF2B5EF4-FFF2-40B4-BE49-F238E27FC236}">
                    <a16:creationId xmlns:a16="http://schemas.microsoft.com/office/drawing/2014/main" id="{91D15D76-A009-4C59-8597-F69A39676191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3491" y="1428"/>
                <a:ext cx="2007" cy="2302"/>
              </a:xfrm>
              <a:custGeom>
                <a:avLst/>
                <a:gdLst>
                  <a:gd name="T0" fmla="*/ 6 w 2006"/>
                  <a:gd name="T1" fmla="*/ 1992 h 2301"/>
                  <a:gd name="T2" fmla="*/ 108 w 2006"/>
                  <a:gd name="T3" fmla="*/ 2042 h 2301"/>
                  <a:gd name="T4" fmla="*/ 310 w 2006"/>
                  <a:gd name="T5" fmla="*/ 2040 h 2301"/>
                  <a:gd name="T6" fmla="*/ 470 w 2006"/>
                  <a:gd name="T7" fmla="*/ 2072 h 2301"/>
                  <a:gd name="T8" fmla="*/ 758 w 2006"/>
                  <a:gd name="T9" fmla="*/ 2152 h 2301"/>
                  <a:gd name="T10" fmla="*/ 1110 w 2006"/>
                  <a:gd name="T11" fmla="*/ 2264 h 2301"/>
                  <a:gd name="T12" fmla="*/ 1222 w 2006"/>
                  <a:gd name="T13" fmla="*/ 2280 h 2301"/>
                  <a:gd name="T14" fmla="*/ 1302 w 2006"/>
                  <a:gd name="T15" fmla="*/ 2136 h 2301"/>
                  <a:gd name="T16" fmla="*/ 1382 w 2006"/>
                  <a:gd name="T17" fmla="*/ 1864 h 2301"/>
                  <a:gd name="T18" fmla="*/ 1526 w 2006"/>
                  <a:gd name="T19" fmla="*/ 1464 h 2301"/>
                  <a:gd name="T20" fmla="*/ 1769 w 2006"/>
                  <a:gd name="T21" fmla="*/ 813 h 2301"/>
                  <a:gd name="T22" fmla="*/ 1947 w 2006"/>
                  <a:gd name="T23" fmla="*/ 312 h 2301"/>
                  <a:gd name="T24" fmla="*/ 1990 w 2006"/>
                  <a:gd name="T25" fmla="*/ 232 h 2301"/>
                  <a:gd name="T26" fmla="*/ 1853 w 2006"/>
                  <a:gd name="T27" fmla="*/ 187 h 2301"/>
                  <a:gd name="T28" fmla="*/ 1612 w 2006"/>
                  <a:gd name="T29" fmla="*/ 99 h 2301"/>
                  <a:gd name="T30" fmla="*/ 1189 w 2006"/>
                  <a:gd name="T31" fmla="*/ 1 h 2301"/>
                  <a:gd name="T32" fmla="*/ 706 w 2006"/>
                  <a:gd name="T33" fmla="*/ 95 h 2301"/>
                  <a:gd name="T34" fmla="*/ 644 w 2006"/>
                  <a:gd name="T35" fmla="*/ 166 h 2301"/>
                  <a:gd name="T36" fmla="*/ 381 w 2006"/>
                  <a:gd name="T37" fmla="*/ 901 h 2301"/>
                  <a:gd name="T38" fmla="*/ 70 w 2006"/>
                  <a:gd name="T39" fmla="*/ 1768 h 2301"/>
                  <a:gd name="T40" fmla="*/ 6 w 2006"/>
                  <a:gd name="T41" fmla="*/ 1992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06" h="2301">
                    <a:moveTo>
                      <a:pt x="6" y="1992"/>
                    </a:moveTo>
                    <a:cubicBezTo>
                      <a:pt x="12" y="2038"/>
                      <a:pt x="57" y="2034"/>
                      <a:pt x="108" y="2042"/>
                    </a:cubicBezTo>
                    <a:cubicBezTo>
                      <a:pt x="159" y="2050"/>
                      <a:pt x="250" y="2035"/>
                      <a:pt x="310" y="2040"/>
                    </a:cubicBezTo>
                    <a:cubicBezTo>
                      <a:pt x="370" y="2045"/>
                      <a:pt x="395" y="2053"/>
                      <a:pt x="470" y="2072"/>
                    </a:cubicBezTo>
                    <a:cubicBezTo>
                      <a:pt x="545" y="2091"/>
                      <a:pt x="651" y="2120"/>
                      <a:pt x="758" y="2152"/>
                    </a:cubicBezTo>
                    <a:cubicBezTo>
                      <a:pt x="865" y="2184"/>
                      <a:pt x="1033" y="2243"/>
                      <a:pt x="1110" y="2264"/>
                    </a:cubicBezTo>
                    <a:cubicBezTo>
                      <a:pt x="1187" y="2285"/>
                      <a:pt x="1190" y="2301"/>
                      <a:pt x="1222" y="2280"/>
                    </a:cubicBezTo>
                    <a:cubicBezTo>
                      <a:pt x="1254" y="2259"/>
                      <a:pt x="1275" y="2205"/>
                      <a:pt x="1302" y="2136"/>
                    </a:cubicBezTo>
                    <a:cubicBezTo>
                      <a:pt x="1329" y="2067"/>
                      <a:pt x="1345" y="1976"/>
                      <a:pt x="1382" y="1864"/>
                    </a:cubicBezTo>
                    <a:cubicBezTo>
                      <a:pt x="1419" y="1752"/>
                      <a:pt x="1462" y="1639"/>
                      <a:pt x="1526" y="1464"/>
                    </a:cubicBezTo>
                    <a:cubicBezTo>
                      <a:pt x="1590" y="1289"/>
                      <a:pt x="1699" y="1005"/>
                      <a:pt x="1769" y="813"/>
                    </a:cubicBezTo>
                    <a:cubicBezTo>
                      <a:pt x="1839" y="621"/>
                      <a:pt x="1910" y="409"/>
                      <a:pt x="1947" y="312"/>
                    </a:cubicBezTo>
                    <a:cubicBezTo>
                      <a:pt x="1984" y="215"/>
                      <a:pt x="2006" y="253"/>
                      <a:pt x="1990" y="232"/>
                    </a:cubicBezTo>
                    <a:cubicBezTo>
                      <a:pt x="1974" y="211"/>
                      <a:pt x="1916" y="209"/>
                      <a:pt x="1853" y="187"/>
                    </a:cubicBezTo>
                    <a:cubicBezTo>
                      <a:pt x="1790" y="165"/>
                      <a:pt x="1723" y="130"/>
                      <a:pt x="1612" y="99"/>
                    </a:cubicBezTo>
                    <a:cubicBezTo>
                      <a:pt x="1501" y="68"/>
                      <a:pt x="1340" y="2"/>
                      <a:pt x="1189" y="1"/>
                    </a:cubicBezTo>
                    <a:cubicBezTo>
                      <a:pt x="1037" y="0"/>
                      <a:pt x="797" y="68"/>
                      <a:pt x="706" y="95"/>
                    </a:cubicBezTo>
                    <a:cubicBezTo>
                      <a:pt x="616" y="121"/>
                      <a:pt x="698" y="32"/>
                      <a:pt x="644" y="166"/>
                    </a:cubicBezTo>
                    <a:cubicBezTo>
                      <a:pt x="590" y="300"/>
                      <a:pt x="477" y="634"/>
                      <a:pt x="381" y="901"/>
                    </a:cubicBezTo>
                    <a:cubicBezTo>
                      <a:pt x="285" y="1168"/>
                      <a:pt x="132" y="1586"/>
                      <a:pt x="70" y="1768"/>
                    </a:cubicBezTo>
                    <a:cubicBezTo>
                      <a:pt x="8" y="1950"/>
                      <a:pt x="0" y="1946"/>
                      <a:pt x="6" y="199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bg1"/>
                  </a:gs>
                  <a:gs pos="100000">
                    <a:schemeClr val="accent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607" name="Freeform 103">
                <a:extLst>
                  <a:ext uri="{FF2B5EF4-FFF2-40B4-BE49-F238E27FC236}">
                    <a16:creationId xmlns:a16="http://schemas.microsoft.com/office/drawing/2014/main" id="{834CB847-CA83-4205-ADD9-438D92B8D532}"/>
                  </a:ext>
                </a:extLst>
              </p:cNvPr>
              <p:cNvSpPr>
                <a:spLocks/>
              </p:cNvSpPr>
              <p:nvPr/>
            </p:nvSpPr>
            <p:spPr bwMode="auto">
              <a:xfrm rot="-1527393">
                <a:off x="3007" y="1684"/>
                <a:ext cx="1514" cy="1622"/>
              </a:xfrm>
              <a:custGeom>
                <a:avLst/>
                <a:gdLst>
                  <a:gd name="T0" fmla="*/ 960 w 1040"/>
                  <a:gd name="T1" fmla="*/ 0 h 1328"/>
                  <a:gd name="T2" fmla="*/ 1040 w 1040"/>
                  <a:gd name="T3" fmla="*/ 80 h 1328"/>
                  <a:gd name="T4" fmla="*/ 96 w 1040"/>
                  <a:gd name="T5" fmla="*/ 1328 h 1328"/>
                  <a:gd name="T6" fmla="*/ 0 w 1040"/>
                  <a:gd name="T7" fmla="*/ 1248 h 1328"/>
                  <a:gd name="T8" fmla="*/ 960 w 1040"/>
                  <a:gd name="T9" fmla="*/ 0 h 1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0" h="1328">
                    <a:moveTo>
                      <a:pt x="960" y="0"/>
                    </a:moveTo>
                    <a:lnTo>
                      <a:pt x="1040" y="80"/>
                    </a:lnTo>
                    <a:lnTo>
                      <a:pt x="96" y="1328"/>
                    </a:lnTo>
                    <a:lnTo>
                      <a:pt x="0" y="1248"/>
                    </a:lnTo>
                    <a:lnTo>
                      <a:pt x="96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bg1"/>
                  </a:gs>
                  <a:gs pos="100000">
                    <a:schemeClr val="accent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6490" name="Form">
              <a:extLst>
                <a:ext uri="{FF2B5EF4-FFF2-40B4-BE49-F238E27FC236}">
                  <a16:creationId xmlns:a16="http://schemas.microsoft.com/office/drawing/2014/main" id="{84873489-84CD-4C66-87F2-A02B7F9D29A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751729">
              <a:off x="3408" y="1344"/>
              <a:ext cx="186" cy="219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2 w 21600"/>
                <a:gd name="T5" fmla="*/ 0 h 21600"/>
                <a:gd name="T6" fmla="*/ 2 w 21600"/>
                <a:gd name="T7" fmla="*/ 1 h 21600"/>
                <a:gd name="T8" fmla="*/ 2 w 21600"/>
                <a:gd name="T9" fmla="*/ 2 h 21600"/>
                <a:gd name="T10" fmla="*/ 1 w 21600"/>
                <a:gd name="T11" fmla="*/ 2 h 21600"/>
                <a:gd name="T12" fmla="*/ 0 w 21600"/>
                <a:gd name="T13" fmla="*/ 1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61 w 21600"/>
                <a:gd name="T22" fmla="*/ 1282 h 21600"/>
                <a:gd name="T23" fmla="*/ 19394 w 21600"/>
                <a:gd name="T24" fmla="*/ 1637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91" name="Infopage">
              <a:extLst>
                <a:ext uri="{FF2B5EF4-FFF2-40B4-BE49-F238E27FC236}">
                  <a16:creationId xmlns:a16="http://schemas.microsoft.com/office/drawing/2014/main" id="{EA87399D-D873-4AA7-A978-5FC6BB2D6D3C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35927">
              <a:off x="3648" y="1392"/>
              <a:ext cx="192" cy="240"/>
            </a:xfrm>
            <a:custGeom>
              <a:avLst/>
              <a:gdLst>
                <a:gd name="T0" fmla="*/ 1 w 21600"/>
                <a:gd name="T1" fmla="*/ 3 h 21600"/>
                <a:gd name="T2" fmla="*/ 0 w 21600"/>
                <a:gd name="T3" fmla="*/ 1 h 21600"/>
                <a:gd name="T4" fmla="*/ 1 w 21600"/>
                <a:gd name="T5" fmla="*/ 0 h 21600"/>
                <a:gd name="T6" fmla="*/ 2 w 21600"/>
                <a:gd name="T7" fmla="*/ 1 h 21600"/>
                <a:gd name="T8" fmla="*/ 1 w 21600"/>
                <a:gd name="T9" fmla="*/ 3 h 21600"/>
                <a:gd name="T10" fmla="*/ 0 w 21600"/>
                <a:gd name="T11" fmla="*/ 0 h 21600"/>
                <a:gd name="T12" fmla="*/ 2 w 21600"/>
                <a:gd name="T13" fmla="*/ 0 h 21600"/>
                <a:gd name="T14" fmla="*/ 2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13 w 21600"/>
                <a:gd name="T25" fmla="*/ 12150 h 21600"/>
                <a:gd name="T26" fmla="*/ 20813 w 21600"/>
                <a:gd name="T27" fmla="*/ 1719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92" name="Homepage">
              <a:extLst>
                <a:ext uri="{FF2B5EF4-FFF2-40B4-BE49-F238E27FC236}">
                  <a16:creationId xmlns:a16="http://schemas.microsoft.com/office/drawing/2014/main" id="{96CD2D98-DDF7-4A58-A6E3-6EB1FBB7FBC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3840" y="1824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93" name="Infopage">
              <a:extLst>
                <a:ext uri="{FF2B5EF4-FFF2-40B4-BE49-F238E27FC236}">
                  <a16:creationId xmlns:a16="http://schemas.microsoft.com/office/drawing/2014/main" id="{27B5D9A8-E09B-456E-8D96-011FEF54BF1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3648" y="1776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94" name="Webpage">
              <a:extLst>
                <a:ext uri="{FF2B5EF4-FFF2-40B4-BE49-F238E27FC236}">
                  <a16:creationId xmlns:a16="http://schemas.microsoft.com/office/drawing/2014/main" id="{2EF4235A-7922-4153-85CF-FF1F61DCF644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963413">
              <a:off x="3936" y="1488"/>
              <a:ext cx="144" cy="192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1 h 21600"/>
                <a:gd name="T4" fmla="*/ 1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1 h 21600"/>
                <a:gd name="T14" fmla="*/ 1 w 21600"/>
                <a:gd name="T15" fmla="*/ 2 h 21600"/>
                <a:gd name="T16" fmla="*/ 0 w 21600"/>
                <a:gd name="T17" fmla="*/ 2 h 21600"/>
                <a:gd name="T18" fmla="*/ 0 w 21600"/>
                <a:gd name="T19" fmla="*/ 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0 w 21600"/>
                <a:gd name="T31" fmla="*/ 12825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5" name="Form">
              <a:extLst>
                <a:ext uri="{FF2B5EF4-FFF2-40B4-BE49-F238E27FC236}">
                  <a16:creationId xmlns:a16="http://schemas.microsoft.com/office/drawing/2014/main" id="{9EA8D0D5-D6D5-4D55-9CB5-4AA381115724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3360" y="1680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96" name="Form">
              <a:extLst>
                <a:ext uri="{FF2B5EF4-FFF2-40B4-BE49-F238E27FC236}">
                  <a16:creationId xmlns:a16="http://schemas.microsoft.com/office/drawing/2014/main" id="{750255DA-534F-4F87-A7AD-E293404E654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751729">
              <a:off x="4080" y="2496"/>
              <a:ext cx="186" cy="219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2 w 21600"/>
                <a:gd name="T5" fmla="*/ 0 h 21600"/>
                <a:gd name="T6" fmla="*/ 2 w 21600"/>
                <a:gd name="T7" fmla="*/ 1 h 21600"/>
                <a:gd name="T8" fmla="*/ 2 w 21600"/>
                <a:gd name="T9" fmla="*/ 2 h 21600"/>
                <a:gd name="T10" fmla="*/ 1 w 21600"/>
                <a:gd name="T11" fmla="*/ 2 h 21600"/>
                <a:gd name="T12" fmla="*/ 0 w 21600"/>
                <a:gd name="T13" fmla="*/ 1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61 w 21600"/>
                <a:gd name="T22" fmla="*/ 1282 h 21600"/>
                <a:gd name="T23" fmla="*/ 19394 w 21600"/>
                <a:gd name="T24" fmla="*/ 1637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97" name="Infopage">
              <a:extLst>
                <a:ext uri="{FF2B5EF4-FFF2-40B4-BE49-F238E27FC236}">
                  <a16:creationId xmlns:a16="http://schemas.microsoft.com/office/drawing/2014/main" id="{65D6ECD2-62D7-42AA-AE94-DF3168722F50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35927">
              <a:off x="4320" y="2544"/>
              <a:ext cx="192" cy="240"/>
            </a:xfrm>
            <a:custGeom>
              <a:avLst/>
              <a:gdLst>
                <a:gd name="T0" fmla="*/ 1 w 21600"/>
                <a:gd name="T1" fmla="*/ 3 h 21600"/>
                <a:gd name="T2" fmla="*/ 0 w 21600"/>
                <a:gd name="T3" fmla="*/ 1 h 21600"/>
                <a:gd name="T4" fmla="*/ 1 w 21600"/>
                <a:gd name="T5" fmla="*/ 0 h 21600"/>
                <a:gd name="T6" fmla="*/ 2 w 21600"/>
                <a:gd name="T7" fmla="*/ 1 h 21600"/>
                <a:gd name="T8" fmla="*/ 1 w 21600"/>
                <a:gd name="T9" fmla="*/ 3 h 21600"/>
                <a:gd name="T10" fmla="*/ 0 w 21600"/>
                <a:gd name="T11" fmla="*/ 0 h 21600"/>
                <a:gd name="T12" fmla="*/ 2 w 21600"/>
                <a:gd name="T13" fmla="*/ 0 h 21600"/>
                <a:gd name="T14" fmla="*/ 2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13 w 21600"/>
                <a:gd name="T25" fmla="*/ 12150 h 21600"/>
                <a:gd name="T26" fmla="*/ 20813 w 21600"/>
                <a:gd name="T27" fmla="*/ 1719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98" name="Webpage">
              <a:extLst>
                <a:ext uri="{FF2B5EF4-FFF2-40B4-BE49-F238E27FC236}">
                  <a16:creationId xmlns:a16="http://schemas.microsoft.com/office/drawing/2014/main" id="{9BE0E890-42EB-44BD-819F-7C0A1DE739E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963413">
              <a:off x="4608" y="2640"/>
              <a:ext cx="144" cy="192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1 h 21600"/>
                <a:gd name="T4" fmla="*/ 1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1 h 21600"/>
                <a:gd name="T14" fmla="*/ 1 w 21600"/>
                <a:gd name="T15" fmla="*/ 2 h 21600"/>
                <a:gd name="T16" fmla="*/ 0 w 21600"/>
                <a:gd name="T17" fmla="*/ 2 h 21600"/>
                <a:gd name="T18" fmla="*/ 0 w 21600"/>
                <a:gd name="T19" fmla="*/ 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0 w 21600"/>
                <a:gd name="T31" fmla="*/ 12825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99" name="Webpage">
              <a:extLst>
                <a:ext uri="{FF2B5EF4-FFF2-40B4-BE49-F238E27FC236}">
                  <a16:creationId xmlns:a16="http://schemas.microsoft.com/office/drawing/2014/main" id="{5C399AA9-EEEE-49CE-8066-2AAD1C87351B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3504" y="1728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00" name="Homepage">
              <a:extLst>
                <a:ext uri="{FF2B5EF4-FFF2-40B4-BE49-F238E27FC236}">
                  <a16:creationId xmlns:a16="http://schemas.microsoft.com/office/drawing/2014/main" id="{DA036AE5-E418-4F4E-A1B5-A36C2543A06D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4656" y="2400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01" name="Infopage">
              <a:extLst>
                <a:ext uri="{FF2B5EF4-FFF2-40B4-BE49-F238E27FC236}">
                  <a16:creationId xmlns:a16="http://schemas.microsoft.com/office/drawing/2014/main" id="{05603EA7-F828-419A-AD28-25669F27D13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4464" y="2352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02" name="Form">
              <a:extLst>
                <a:ext uri="{FF2B5EF4-FFF2-40B4-BE49-F238E27FC236}">
                  <a16:creationId xmlns:a16="http://schemas.microsoft.com/office/drawing/2014/main" id="{56957232-F923-4D2E-9A8A-C6437C53AC7C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4176" y="2256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03" name="Webpage">
              <a:extLst>
                <a:ext uri="{FF2B5EF4-FFF2-40B4-BE49-F238E27FC236}">
                  <a16:creationId xmlns:a16="http://schemas.microsoft.com/office/drawing/2014/main" id="{F863A42B-A089-4D3F-98D3-8A961A215B4A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4320" y="2304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04" name="Homepage">
              <a:extLst>
                <a:ext uri="{FF2B5EF4-FFF2-40B4-BE49-F238E27FC236}">
                  <a16:creationId xmlns:a16="http://schemas.microsoft.com/office/drawing/2014/main" id="{592B0627-D16A-4E3F-9D84-348B53AD35CB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4848" y="1728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05" name="Infopage">
              <a:extLst>
                <a:ext uri="{FF2B5EF4-FFF2-40B4-BE49-F238E27FC236}">
                  <a16:creationId xmlns:a16="http://schemas.microsoft.com/office/drawing/2014/main" id="{48679321-7883-44A2-9977-9E9B83923C2A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4656" y="1680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06" name="Form">
              <a:extLst>
                <a:ext uri="{FF2B5EF4-FFF2-40B4-BE49-F238E27FC236}">
                  <a16:creationId xmlns:a16="http://schemas.microsoft.com/office/drawing/2014/main" id="{C014F497-DE72-4759-9BAF-6F44B42A9FD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4368" y="1584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07" name="Webpage">
              <a:extLst>
                <a:ext uri="{FF2B5EF4-FFF2-40B4-BE49-F238E27FC236}">
                  <a16:creationId xmlns:a16="http://schemas.microsoft.com/office/drawing/2014/main" id="{FE114439-FF2C-4DC1-9600-4A480A74800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4512" y="1632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08" name="Homepage">
              <a:extLst>
                <a:ext uri="{FF2B5EF4-FFF2-40B4-BE49-F238E27FC236}">
                  <a16:creationId xmlns:a16="http://schemas.microsoft.com/office/drawing/2014/main" id="{5D7AEB87-20D6-453C-BE85-DC3F962424D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4752" y="1968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09" name="Infopage">
              <a:extLst>
                <a:ext uri="{FF2B5EF4-FFF2-40B4-BE49-F238E27FC236}">
                  <a16:creationId xmlns:a16="http://schemas.microsoft.com/office/drawing/2014/main" id="{2224FC33-EBF7-4D98-9B93-9FA80C6B7D1B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4560" y="1920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10" name="Form">
              <a:extLst>
                <a:ext uri="{FF2B5EF4-FFF2-40B4-BE49-F238E27FC236}">
                  <a16:creationId xmlns:a16="http://schemas.microsoft.com/office/drawing/2014/main" id="{A1A20D5C-6BE0-438F-8554-3CDB8A07EDB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4272" y="1824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11" name="Webpage">
              <a:extLst>
                <a:ext uri="{FF2B5EF4-FFF2-40B4-BE49-F238E27FC236}">
                  <a16:creationId xmlns:a16="http://schemas.microsoft.com/office/drawing/2014/main" id="{1160F6E2-8C0C-4B93-8D05-BA6CFC0541F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4416" y="1872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12" name="Homepage">
              <a:extLst>
                <a:ext uri="{FF2B5EF4-FFF2-40B4-BE49-F238E27FC236}">
                  <a16:creationId xmlns:a16="http://schemas.microsoft.com/office/drawing/2014/main" id="{E6F6453F-FD19-4B02-9244-47170C7D1950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4704" y="2208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13" name="Infopage">
              <a:extLst>
                <a:ext uri="{FF2B5EF4-FFF2-40B4-BE49-F238E27FC236}">
                  <a16:creationId xmlns:a16="http://schemas.microsoft.com/office/drawing/2014/main" id="{1A5183AC-D696-4279-9954-1C440DF958D0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4512" y="2160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14" name="Form">
              <a:extLst>
                <a:ext uri="{FF2B5EF4-FFF2-40B4-BE49-F238E27FC236}">
                  <a16:creationId xmlns:a16="http://schemas.microsoft.com/office/drawing/2014/main" id="{B54D6336-0F08-4EB4-AB5E-790BBB73D4C6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4224" y="2064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15" name="Webpage">
              <a:extLst>
                <a:ext uri="{FF2B5EF4-FFF2-40B4-BE49-F238E27FC236}">
                  <a16:creationId xmlns:a16="http://schemas.microsoft.com/office/drawing/2014/main" id="{B7322A44-F100-4CCA-865E-30AC207C6854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4368" y="2112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16" name="Form">
              <a:extLst>
                <a:ext uri="{FF2B5EF4-FFF2-40B4-BE49-F238E27FC236}">
                  <a16:creationId xmlns:a16="http://schemas.microsoft.com/office/drawing/2014/main" id="{17E3CCA4-66C1-4D00-99EC-424F47B68596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751729">
              <a:off x="3264" y="1920"/>
              <a:ext cx="186" cy="219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2 w 21600"/>
                <a:gd name="T5" fmla="*/ 0 h 21600"/>
                <a:gd name="T6" fmla="*/ 2 w 21600"/>
                <a:gd name="T7" fmla="*/ 1 h 21600"/>
                <a:gd name="T8" fmla="*/ 2 w 21600"/>
                <a:gd name="T9" fmla="*/ 2 h 21600"/>
                <a:gd name="T10" fmla="*/ 1 w 21600"/>
                <a:gd name="T11" fmla="*/ 2 h 21600"/>
                <a:gd name="T12" fmla="*/ 0 w 21600"/>
                <a:gd name="T13" fmla="*/ 1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61 w 21600"/>
                <a:gd name="T22" fmla="*/ 1282 h 21600"/>
                <a:gd name="T23" fmla="*/ 19394 w 21600"/>
                <a:gd name="T24" fmla="*/ 1637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17" name="Infopage">
              <a:extLst>
                <a:ext uri="{FF2B5EF4-FFF2-40B4-BE49-F238E27FC236}">
                  <a16:creationId xmlns:a16="http://schemas.microsoft.com/office/drawing/2014/main" id="{ACF15F9D-1A9D-46D5-962A-117A508BBD4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35927">
              <a:off x="3504" y="1968"/>
              <a:ext cx="192" cy="240"/>
            </a:xfrm>
            <a:custGeom>
              <a:avLst/>
              <a:gdLst>
                <a:gd name="T0" fmla="*/ 1 w 21600"/>
                <a:gd name="T1" fmla="*/ 3 h 21600"/>
                <a:gd name="T2" fmla="*/ 0 w 21600"/>
                <a:gd name="T3" fmla="*/ 1 h 21600"/>
                <a:gd name="T4" fmla="*/ 1 w 21600"/>
                <a:gd name="T5" fmla="*/ 0 h 21600"/>
                <a:gd name="T6" fmla="*/ 2 w 21600"/>
                <a:gd name="T7" fmla="*/ 1 h 21600"/>
                <a:gd name="T8" fmla="*/ 1 w 21600"/>
                <a:gd name="T9" fmla="*/ 3 h 21600"/>
                <a:gd name="T10" fmla="*/ 0 w 21600"/>
                <a:gd name="T11" fmla="*/ 0 h 21600"/>
                <a:gd name="T12" fmla="*/ 2 w 21600"/>
                <a:gd name="T13" fmla="*/ 0 h 21600"/>
                <a:gd name="T14" fmla="*/ 2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13 w 21600"/>
                <a:gd name="T25" fmla="*/ 12150 h 21600"/>
                <a:gd name="T26" fmla="*/ 20813 w 21600"/>
                <a:gd name="T27" fmla="*/ 1719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18" name="Webpage">
              <a:extLst>
                <a:ext uri="{FF2B5EF4-FFF2-40B4-BE49-F238E27FC236}">
                  <a16:creationId xmlns:a16="http://schemas.microsoft.com/office/drawing/2014/main" id="{CB45F123-F05B-4777-8496-B2FEF7D696B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963413">
              <a:off x="3792" y="2064"/>
              <a:ext cx="144" cy="192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1 h 21600"/>
                <a:gd name="T4" fmla="*/ 1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1 h 21600"/>
                <a:gd name="T14" fmla="*/ 1 w 21600"/>
                <a:gd name="T15" fmla="*/ 2 h 21600"/>
                <a:gd name="T16" fmla="*/ 0 w 21600"/>
                <a:gd name="T17" fmla="*/ 2 h 21600"/>
                <a:gd name="T18" fmla="*/ 0 w 21600"/>
                <a:gd name="T19" fmla="*/ 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0 w 21600"/>
                <a:gd name="T31" fmla="*/ 12825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19" name="Form">
              <a:extLst>
                <a:ext uri="{FF2B5EF4-FFF2-40B4-BE49-F238E27FC236}">
                  <a16:creationId xmlns:a16="http://schemas.microsoft.com/office/drawing/2014/main" id="{F0CBF2EC-C09A-4421-A7E5-178C9FEA708C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751729">
              <a:off x="3168" y="2304"/>
              <a:ext cx="186" cy="219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2 w 21600"/>
                <a:gd name="T5" fmla="*/ 0 h 21600"/>
                <a:gd name="T6" fmla="*/ 2 w 21600"/>
                <a:gd name="T7" fmla="*/ 1 h 21600"/>
                <a:gd name="T8" fmla="*/ 2 w 21600"/>
                <a:gd name="T9" fmla="*/ 2 h 21600"/>
                <a:gd name="T10" fmla="*/ 1 w 21600"/>
                <a:gd name="T11" fmla="*/ 2 h 21600"/>
                <a:gd name="T12" fmla="*/ 0 w 21600"/>
                <a:gd name="T13" fmla="*/ 1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61 w 21600"/>
                <a:gd name="T22" fmla="*/ 1282 h 21600"/>
                <a:gd name="T23" fmla="*/ 19394 w 21600"/>
                <a:gd name="T24" fmla="*/ 1637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20" name="Infopage">
              <a:extLst>
                <a:ext uri="{FF2B5EF4-FFF2-40B4-BE49-F238E27FC236}">
                  <a16:creationId xmlns:a16="http://schemas.microsoft.com/office/drawing/2014/main" id="{88A28F71-8D38-4503-A456-6E29E7BCEF73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35927">
              <a:off x="3408" y="2352"/>
              <a:ext cx="192" cy="240"/>
            </a:xfrm>
            <a:custGeom>
              <a:avLst/>
              <a:gdLst>
                <a:gd name="T0" fmla="*/ 1 w 21600"/>
                <a:gd name="T1" fmla="*/ 3 h 21600"/>
                <a:gd name="T2" fmla="*/ 0 w 21600"/>
                <a:gd name="T3" fmla="*/ 1 h 21600"/>
                <a:gd name="T4" fmla="*/ 1 w 21600"/>
                <a:gd name="T5" fmla="*/ 0 h 21600"/>
                <a:gd name="T6" fmla="*/ 2 w 21600"/>
                <a:gd name="T7" fmla="*/ 1 h 21600"/>
                <a:gd name="T8" fmla="*/ 1 w 21600"/>
                <a:gd name="T9" fmla="*/ 3 h 21600"/>
                <a:gd name="T10" fmla="*/ 0 w 21600"/>
                <a:gd name="T11" fmla="*/ 0 h 21600"/>
                <a:gd name="T12" fmla="*/ 2 w 21600"/>
                <a:gd name="T13" fmla="*/ 0 h 21600"/>
                <a:gd name="T14" fmla="*/ 2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13 w 21600"/>
                <a:gd name="T25" fmla="*/ 12150 h 21600"/>
                <a:gd name="T26" fmla="*/ 20813 w 21600"/>
                <a:gd name="T27" fmla="*/ 1719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521" name="Webpage">
              <a:extLst>
                <a:ext uri="{FF2B5EF4-FFF2-40B4-BE49-F238E27FC236}">
                  <a16:creationId xmlns:a16="http://schemas.microsoft.com/office/drawing/2014/main" id="{2427BE5A-32FC-4BAE-AAD0-7E3FB0DAFC9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963413">
              <a:off x="3696" y="2448"/>
              <a:ext cx="144" cy="192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1 h 21600"/>
                <a:gd name="T4" fmla="*/ 1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1 h 21600"/>
                <a:gd name="T14" fmla="*/ 1 w 21600"/>
                <a:gd name="T15" fmla="*/ 2 h 21600"/>
                <a:gd name="T16" fmla="*/ 0 w 21600"/>
                <a:gd name="T17" fmla="*/ 2 h 21600"/>
                <a:gd name="T18" fmla="*/ 0 w 21600"/>
                <a:gd name="T19" fmla="*/ 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0 w 21600"/>
                <a:gd name="T31" fmla="*/ 12825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663" name="Group 159">
            <a:extLst>
              <a:ext uri="{FF2B5EF4-FFF2-40B4-BE49-F238E27FC236}">
                <a16:creationId xmlns:a16="http://schemas.microsoft.com/office/drawing/2014/main" id="{50D129E5-89E7-4523-BE78-1849C0090D86}"/>
              </a:ext>
            </a:extLst>
          </p:cNvPr>
          <p:cNvGrpSpPr>
            <a:grpSpLocks/>
          </p:cNvGrpSpPr>
          <p:nvPr/>
        </p:nvGrpSpPr>
        <p:grpSpPr bwMode="auto">
          <a:xfrm>
            <a:off x="3352800" y="2667000"/>
            <a:ext cx="2819400" cy="1905000"/>
            <a:chOff x="2880" y="1200"/>
            <a:chExt cx="2496" cy="1776"/>
          </a:xfrm>
        </p:grpSpPr>
        <p:grpSp>
          <p:nvGrpSpPr>
            <p:cNvPr id="16449" name="Group 160">
              <a:extLst>
                <a:ext uri="{FF2B5EF4-FFF2-40B4-BE49-F238E27FC236}">
                  <a16:creationId xmlns:a16="http://schemas.microsoft.com/office/drawing/2014/main" id="{1D0FE0D3-ADC7-4709-874B-475C33DB5C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1200"/>
              <a:ext cx="2496" cy="1776"/>
              <a:chOff x="1917" y="1026"/>
              <a:chExt cx="3854" cy="2704"/>
            </a:xfrm>
          </p:grpSpPr>
          <p:sp>
            <p:nvSpPr>
              <p:cNvPr id="21665" name="Freeform 161">
                <a:extLst>
                  <a:ext uri="{FF2B5EF4-FFF2-40B4-BE49-F238E27FC236}">
                    <a16:creationId xmlns:a16="http://schemas.microsoft.com/office/drawing/2014/main" id="{00E6C9D0-2224-4239-A248-B388E4E6A536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1917" y="1026"/>
                <a:ext cx="2124" cy="2395"/>
              </a:xfrm>
              <a:custGeom>
                <a:avLst/>
                <a:gdLst>
                  <a:gd name="T0" fmla="*/ 1373 w 2125"/>
                  <a:gd name="T1" fmla="*/ 2396 h 2396"/>
                  <a:gd name="T2" fmla="*/ 1325 w 2125"/>
                  <a:gd name="T3" fmla="*/ 2380 h 2396"/>
                  <a:gd name="T4" fmla="*/ 1277 w 2125"/>
                  <a:gd name="T5" fmla="*/ 2380 h 2396"/>
                  <a:gd name="T6" fmla="*/ 1165 w 2125"/>
                  <a:gd name="T7" fmla="*/ 2316 h 2396"/>
                  <a:gd name="T8" fmla="*/ 733 w 2125"/>
                  <a:gd name="T9" fmla="*/ 2188 h 2396"/>
                  <a:gd name="T10" fmla="*/ 445 w 2125"/>
                  <a:gd name="T11" fmla="*/ 2140 h 2396"/>
                  <a:gd name="T12" fmla="*/ 61 w 2125"/>
                  <a:gd name="T13" fmla="*/ 2076 h 2396"/>
                  <a:gd name="T14" fmla="*/ 77 w 2125"/>
                  <a:gd name="T15" fmla="*/ 2028 h 2396"/>
                  <a:gd name="T16" fmla="*/ 189 w 2125"/>
                  <a:gd name="T17" fmla="*/ 1852 h 2396"/>
                  <a:gd name="T18" fmla="*/ 381 w 2125"/>
                  <a:gd name="T19" fmla="*/ 1404 h 2396"/>
                  <a:gd name="T20" fmla="*/ 631 w 2125"/>
                  <a:gd name="T21" fmla="*/ 586 h 2396"/>
                  <a:gd name="T22" fmla="*/ 729 w 2125"/>
                  <a:gd name="T23" fmla="*/ 177 h 2396"/>
                  <a:gd name="T24" fmla="*/ 758 w 2125"/>
                  <a:gd name="T25" fmla="*/ 23 h 2396"/>
                  <a:gd name="T26" fmla="*/ 820 w 2125"/>
                  <a:gd name="T27" fmla="*/ 46 h 2396"/>
                  <a:gd name="T28" fmla="*/ 1023 w 2125"/>
                  <a:gd name="T29" fmla="*/ 89 h 2396"/>
                  <a:gd name="T30" fmla="*/ 1261 w 2125"/>
                  <a:gd name="T31" fmla="*/ 140 h 2396"/>
                  <a:gd name="T32" fmla="*/ 1597 w 2125"/>
                  <a:gd name="T33" fmla="*/ 220 h 2396"/>
                  <a:gd name="T34" fmla="*/ 1821 w 2125"/>
                  <a:gd name="T35" fmla="*/ 300 h 2396"/>
                  <a:gd name="T36" fmla="*/ 1933 w 2125"/>
                  <a:gd name="T37" fmla="*/ 412 h 2396"/>
                  <a:gd name="T38" fmla="*/ 2045 w 2125"/>
                  <a:gd name="T39" fmla="*/ 476 h 2396"/>
                  <a:gd name="T40" fmla="*/ 2125 w 2125"/>
                  <a:gd name="T41" fmla="*/ 540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25" h="2396">
                    <a:moveTo>
                      <a:pt x="1373" y="2396"/>
                    </a:moveTo>
                    <a:cubicBezTo>
                      <a:pt x="1362" y="2391"/>
                      <a:pt x="1341" y="2383"/>
                      <a:pt x="1325" y="2380"/>
                    </a:cubicBezTo>
                    <a:cubicBezTo>
                      <a:pt x="1309" y="2377"/>
                      <a:pt x="1304" y="2391"/>
                      <a:pt x="1277" y="2380"/>
                    </a:cubicBezTo>
                    <a:cubicBezTo>
                      <a:pt x="1250" y="2369"/>
                      <a:pt x="1256" y="2348"/>
                      <a:pt x="1165" y="2316"/>
                    </a:cubicBezTo>
                    <a:cubicBezTo>
                      <a:pt x="1074" y="2284"/>
                      <a:pt x="853" y="2217"/>
                      <a:pt x="733" y="2188"/>
                    </a:cubicBezTo>
                    <a:cubicBezTo>
                      <a:pt x="613" y="2159"/>
                      <a:pt x="557" y="2159"/>
                      <a:pt x="445" y="2140"/>
                    </a:cubicBezTo>
                    <a:cubicBezTo>
                      <a:pt x="333" y="2121"/>
                      <a:pt x="122" y="2095"/>
                      <a:pt x="61" y="2076"/>
                    </a:cubicBezTo>
                    <a:cubicBezTo>
                      <a:pt x="0" y="2057"/>
                      <a:pt x="56" y="2065"/>
                      <a:pt x="77" y="2028"/>
                    </a:cubicBezTo>
                    <a:cubicBezTo>
                      <a:pt x="98" y="1991"/>
                      <a:pt x="138" y="1956"/>
                      <a:pt x="189" y="1852"/>
                    </a:cubicBezTo>
                    <a:cubicBezTo>
                      <a:pt x="240" y="1748"/>
                      <a:pt x="307" y="1615"/>
                      <a:pt x="381" y="1404"/>
                    </a:cubicBezTo>
                    <a:cubicBezTo>
                      <a:pt x="455" y="1193"/>
                      <a:pt x="573" y="790"/>
                      <a:pt x="631" y="586"/>
                    </a:cubicBezTo>
                    <a:cubicBezTo>
                      <a:pt x="689" y="382"/>
                      <a:pt x="708" y="271"/>
                      <a:pt x="729" y="177"/>
                    </a:cubicBezTo>
                    <a:cubicBezTo>
                      <a:pt x="750" y="84"/>
                      <a:pt x="743" y="45"/>
                      <a:pt x="758" y="23"/>
                    </a:cubicBezTo>
                    <a:cubicBezTo>
                      <a:pt x="773" y="0"/>
                      <a:pt x="775" y="34"/>
                      <a:pt x="820" y="46"/>
                    </a:cubicBezTo>
                    <a:cubicBezTo>
                      <a:pt x="864" y="57"/>
                      <a:pt x="950" y="73"/>
                      <a:pt x="1023" y="89"/>
                    </a:cubicBezTo>
                    <a:cubicBezTo>
                      <a:pt x="1096" y="105"/>
                      <a:pt x="1166" y="118"/>
                      <a:pt x="1261" y="140"/>
                    </a:cubicBezTo>
                    <a:cubicBezTo>
                      <a:pt x="1356" y="162"/>
                      <a:pt x="1504" y="193"/>
                      <a:pt x="1597" y="220"/>
                    </a:cubicBezTo>
                    <a:cubicBezTo>
                      <a:pt x="1690" y="247"/>
                      <a:pt x="1765" y="268"/>
                      <a:pt x="1821" y="300"/>
                    </a:cubicBezTo>
                    <a:cubicBezTo>
                      <a:pt x="1877" y="332"/>
                      <a:pt x="1896" y="383"/>
                      <a:pt x="1933" y="412"/>
                    </a:cubicBezTo>
                    <a:cubicBezTo>
                      <a:pt x="1970" y="441"/>
                      <a:pt x="2013" y="455"/>
                      <a:pt x="2045" y="476"/>
                    </a:cubicBezTo>
                    <a:cubicBezTo>
                      <a:pt x="2077" y="497"/>
                      <a:pt x="2108" y="527"/>
                      <a:pt x="2125" y="540"/>
                    </a:cubicBez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666" name="Freeform 162">
                <a:extLst>
                  <a:ext uri="{FF2B5EF4-FFF2-40B4-BE49-F238E27FC236}">
                    <a16:creationId xmlns:a16="http://schemas.microsoft.com/office/drawing/2014/main" id="{D26631C4-FFBC-439A-B693-1A25A472A761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3660" y="1312"/>
                <a:ext cx="2111" cy="2341"/>
              </a:xfrm>
              <a:custGeom>
                <a:avLst/>
                <a:gdLst>
                  <a:gd name="T0" fmla="*/ 0 w 2112"/>
                  <a:gd name="T1" fmla="*/ 2052 h 2340"/>
                  <a:gd name="T2" fmla="*/ 144 w 2112"/>
                  <a:gd name="T3" fmla="*/ 2068 h 2340"/>
                  <a:gd name="T4" fmla="*/ 352 w 2112"/>
                  <a:gd name="T5" fmla="*/ 2052 h 2340"/>
                  <a:gd name="T6" fmla="*/ 880 w 2112"/>
                  <a:gd name="T7" fmla="*/ 2196 h 2340"/>
                  <a:gd name="T8" fmla="*/ 1216 w 2112"/>
                  <a:gd name="T9" fmla="*/ 2244 h 2340"/>
                  <a:gd name="T10" fmla="*/ 1368 w 2112"/>
                  <a:gd name="T11" fmla="*/ 2300 h 2340"/>
                  <a:gd name="T12" fmla="*/ 1456 w 2112"/>
                  <a:gd name="T13" fmla="*/ 2004 h 2340"/>
                  <a:gd name="T14" fmla="*/ 1608 w 2112"/>
                  <a:gd name="T15" fmla="*/ 1580 h 2340"/>
                  <a:gd name="T16" fmla="*/ 1896 w 2112"/>
                  <a:gd name="T17" fmla="*/ 764 h 2340"/>
                  <a:gd name="T18" fmla="*/ 2048 w 2112"/>
                  <a:gd name="T19" fmla="*/ 372 h 2340"/>
                  <a:gd name="T20" fmla="*/ 2112 w 2112"/>
                  <a:gd name="T21" fmla="*/ 228 h 2340"/>
                  <a:gd name="T22" fmla="*/ 2048 w 2112"/>
                  <a:gd name="T23" fmla="*/ 212 h 2340"/>
                  <a:gd name="T24" fmla="*/ 1856 w 2112"/>
                  <a:gd name="T25" fmla="*/ 132 h 2340"/>
                  <a:gd name="T26" fmla="*/ 1616 w 2112"/>
                  <a:gd name="T27" fmla="*/ 68 h 2340"/>
                  <a:gd name="T28" fmla="*/ 1296 w 2112"/>
                  <a:gd name="T29" fmla="*/ 4 h 2340"/>
                  <a:gd name="T30" fmla="*/ 1032 w 2112"/>
                  <a:gd name="T31" fmla="*/ 44 h 2340"/>
                  <a:gd name="T32" fmla="*/ 840 w 2112"/>
                  <a:gd name="T33" fmla="*/ 92 h 2340"/>
                  <a:gd name="T34" fmla="*/ 696 w 2112"/>
                  <a:gd name="T35" fmla="*/ 140 h 2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12" h="2340">
                    <a:moveTo>
                      <a:pt x="0" y="2052"/>
                    </a:moveTo>
                    <a:cubicBezTo>
                      <a:pt x="24" y="2055"/>
                      <a:pt x="85" y="2068"/>
                      <a:pt x="144" y="2068"/>
                    </a:cubicBezTo>
                    <a:cubicBezTo>
                      <a:pt x="203" y="2068"/>
                      <a:pt x="229" y="2031"/>
                      <a:pt x="352" y="2052"/>
                    </a:cubicBezTo>
                    <a:cubicBezTo>
                      <a:pt x="475" y="2073"/>
                      <a:pt x="736" y="2164"/>
                      <a:pt x="880" y="2196"/>
                    </a:cubicBezTo>
                    <a:cubicBezTo>
                      <a:pt x="1024" y="2228"/>
                      <a:pt x="1135" y="2227"/>
                      <a:pt x="1216" y="2244"/>
                    </a:cubicBezTo>
                    <a:cubicBezTo>
                      <a:pt x="1297" y="2261"/>
                      <a:pt x="1328" y="2340"/>
                      <a:pt x="1368" y="2300"/>
                    </a:cubicBezTo>
                    <a:cubicBezTo>
                      <a:pt x="1408" y="2260"/>
                      <a:pt x="1416" y="2124"/>
                      <a:pt x="1456" y="2004"/>
                    </a:cubicBezTo>
                    <a:cubicBezTo>
                      <a:pt x="1496" y="1884"/>
                      <a:pt x="1535" y="1787"/>
                      <a:pt x="1608" y="1580"/>
                    </a:cubicBezTo>
                    <a:cubicBezTo>
                      <a:pt x="1681" y="1373"/>
                      <a:pt x="1823" y="965"/>
                      <a:pt x="1896" y="764"/>
                    </a:cubicBezTo>
                    <a:cubicBezTo>
                      <a:pt x="1969" y="563"/>
                      <a:pt x="2012" y="461"/>
                      <a:pt x="2048" y="372"/>
                    </a:cubicBezTo>
                    <a:cubicBezTo>
                      <a:pt x="2084" y="283"/>
                      <a:pt x="2112" y="255"/>
                      <a:pt x="2112" y="228"/>
                    </a:cubicBezTo>
                    <a:cubicBezTo>
                      <a:pt x="2112" y="201"/>
                      <a:pt x="2091" y="228"/>
                      <a:pt x="2048" y="212"/>
                    </a:cubicBezTo>
                    <a:cubicBezTo>
                      <a:pt x="2005" y="196"/>
                      <a:pt x="1928" y="156"/>
                      <a:pt x="1856" y="132"/>
                    </a:cubicBezTo>
                    <a:cubicBezTo>
                      <a:pt x="1784" y="108"/>
                      <a:pt x="1709" y="89"/>
                      <a:pt x="1616" y="68"/>
                    </a:cubicBezTo>
                    <a:cubicBezTo>
                      <a:pt x="1523" y="47"/>
                      <a:pt x="1393" y="8"/>
                      <a:pt x="1296" y="4"/>
                    </a:cubicBezTo>
                    <a:cubicBezTo>
                      <a:pt x="1199" y="0"/>
                      <a:pt x="1108" y="29"/>
                      <a:pt x="1032" y="44"/>
                    </a:cubicBezTo>
                    <a:cubicBezTo>
                      <a:pt x="956" y="59"/>
                      <a:pt x="896" y="76"/>
                      <a:pt x="840" y="92"/>
                    </a:cubicBezTo>
                    <a:cubicBezTo>
                      <a:pt x="784" y="108"/>
                      <a:pt x="740" y="124"/>
                      <a:pt x="696" y="140"/>
                    </a:cubicBez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667" name="Freeform 163">
                <a:extLst>
                  <a:ext uri="{FF2B5EF4-FFF2-40B4-BE49-F238E27FC236}">
                    <a16:creationId xmlns:a16="http://schemas.microsoft.com/office/drawing/2014/main" id="{68F06CD8-A110-43A8-B9AE-140CB17ADFFE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3566" y="1369"/>
                <a:ext cx="2114" cy="2339"/>
              </a:xfrm>
              <a:custGeom>
                <a:avLst/>
                <a:gdLst>
                  <a:gd name="T0" fmla="*/ 0 w 2112"/>
                  <a:gd name="T1" fmla="*/ 2052 h 2340"/>
                  <a:gd name="T2" fmla="*/ 144 w 2112"/>
                  <a:gd name="T3" fmla="*/ 2068 h 2340"/>
                  <a:gd name="T4" fmla="*/ 352 w 2112"/>
                  <a:gd name="T5" fmla="*/ 2052 h 2340"/>
                  <a:gd name="T6" fmla="*/ 880 w 2112"/>
                  <a:gd name="T7" fmla="*/ 2196 h 2340"/>
                  <a:gd name="T8" fmla="*/ 1216 w 2112"/>
                  <a:gd name="T9" fmla="*/ 2244 h 2340"/>
                  <a:gd name="T10" fmla="*/ 1368 w 2112"/>
                  <a:gd name="T11" fmla="*/ 2300 h 2340"/>
                  <a:gd name="T12" fmla="*/ 1456 w 2112"/>
                  <a:gd name="T13" fmla="*/ 2004 h 2340"/>
                  <a:gd name="T14" fmla="*/ 1608 w 2112"/>
                  <a:gd name="T15" fmla="*/ 1580 h 2340"/>
                  <a:gd name="T16" fmla="*/ 1896 w 2112"/>
                  <a:gd name="T17" fmla="*/ 764 h 2340"/>
                  <a:gd name="T18" fmla="*/ 2048 w 2112"/>
                  <a:gd name="T19" fmla="*/ 372 h 2340"/>
                  <a:gd name="T20" fmla="*/ 2112 w 2112"/>
                  <a:gd name="T21" fmla="*/ 228 h 2340"/>
                  <a:gd name="T22" fmla="*/ 2048 w 2112"/>
                  <a:gd name="T23" fmla="*/ 212 h 2340"/>
                  <a:gd name="T24" fmla="*/ 1856 w 2112"/>
                  <a:gd name="T25" fmla="*/ 132 h 2340"/>
                  <a:gd name="T26" fmla="*/ 1616 w 2112"/>
                  <a:gd name="T27" fmla="*/ 68 h 2340"/>
                  <a:gd name="T28" fmla="*/ 1296 w 2112"/>
                  <a:gd name="T29" fmla="*/ 4 h 2340"/>
                  <a:gd name="T30" fmla="*/ 1032 w 2112"/>
                  <a:gd name="T31" fmla="*/ 44 h 2340"/>
                  <a:gd name="T32" fmla="*/ 840 w 2112"/>
                  <a:gd name="T33" fmla="*/ 92 h 2340"/>
                  <a:gd name="T34" fmla="*/ 696 w 2112"/>
                  <a:gd name="T35" fmla="*/ 140 h 2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12" h="2340">
                    <a:moveTo>
                      <a:pt x="0" y="2052"/>
                    </a:moveTo>
                    <a:cubicBezTo>
                      <a:pt x="24" y="2055"/>
                      <a:pt x="85" y="2068"/>
                      <a:pt x="144" y="2068"/>
                    </a:cubicBezTo>
                    <a:cubicBezTo>
                      <a:pt x="203" y="2068"/>
                      <a:pt x="229" y="2031"/>
                      <a:pt x="352" y="2052"/>
                    </a:cubicBezTo>
                    <a:cubicBezTo>
                      <a:pt x="475" y="2073"/>
                      <a:pt x="736" y="2164"/>
                      <a:pt x="880" y="2196"/>
                    </a:cubicBezTo>
                    <a:cubicBezTo>
                      <a:pt x="1024" y="2228"/>
                      <a:pt x="1135" y="2227"/>
                      <a:pt x="1216" y="2244"/>
                    </a:cubicBezTo>
                    <a:cubicBezTo>
                      <a:pt x="1297" y="2261"/>
                      <a:pt x="1328" y="2340"/>
                      <a:pt x="1368" y="2300"/>
                    </a:cubicBezTo>
                    <a:cubicBezTo>
                      <a:pt x="1408" y="2260"/>
                      <a:pt x="1416" y="2124"/>
                      <a:pt x="1456" y="2004"/>
                    </a:cubicBezTo>
                    <a:cubicBezTo>
                      <a:pt x="1496" y="1884"/>
                      <a:pt x="1535" y="1787"/>
                      <a:pt x="1608" y="1580"/>
                    </a:cubicBezTo>
                    <a:cubicBezTo>
                      <a:pt x="1681" y="1373"/>
                      <a:pt x="1823" y="965"/>
                      <a:pt x="1896" y="764"/>
                    </a:cubicBezTo>
                    <a:cubicBezTo>
                      <a:pt x="1969" y="563"/>
                      <a:pt x="2012" y="461"/>
                      <a:pt x="2048" y="372"/>
                    </a:cubicBezTo>
                    <a:cubicBezTo>
                      <a:pt x="2084" y="283"/>
                      <a:pt x="2112" y="255"/>
                      <a:pt x="2112" y="228"/>
                    </a:cubicBezTo>
                    <a:cubicBezTo>
                      <a:pt x="2112" y="201"/>
                      <a:pt x="2091" y="228"/>
                      <a:pt x="2048" y="212"/>
                    </a:cubicBezTo>
                    <a:cubicBezTo>
                      <a:pt x="2005" y="196"/>
                      <a:pt x="1928" y="156"/>
                      <a:pt x="1856" y="132"/>
                    </a:cubicBezTo>
                    <a:cubicBezTo>
                      <a:pt x="1784" y="108"/>
                      <a:pt x="1709" y="89"/>
                      <a:pt x="1616" y="68"/>
                    </a:cubicBezTo>
                    <a:cubicBezTo>
                      <a:pt x="1523" y="47"/>
                      <a:pt x="1393" y="8"/>
                      <a:pt x="1296" y="4"/>
                    </a:cubicBezTo>
                    <a:cubicBezTo>
                      <a:pt x="1199" y="0"/>
                      <a:pt x="1108" y="29"/>
                      <a:pt x="1032" y="44"/>
                    </a:cubicBezTo>
                    <a:cubicBezTo>
                      <a:pt x="956" y="59"/>
                      <a:pt x="896" y="76"/>
                      <a:pt x="840" y="92"/>
                    </a:cubicBezTo>
                    <a:cubicBezTo>
                      <a:pt x="784" y="108"/>
                      <a:pt x="740" y="124"/>
                      <a:pt x="696" y="140"/>
                    </a:cubicBez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668" name="Freeform 164">
                <a:extLst>
                  <a:ext uri="{FF2B5EF4-FFF2-40B4-BE49-F238E27FC236}">
                    <a16:creationId xmlns:a16="http://schemas.microsoft.com/office/drawing/2014/main" id="{B2F8C5A8-231B-4DCB-AF89-CA54F25064D3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3473" y="1387"/>
                <a:ext cx="2111" cy="2341"/>
              </a:xfrm>
              <a:custGeom>
                <a:avLst/>
                <a:gdLst>
                  <a:gd name="T0" fmla="*/ 0 w 2112"/>
                  <a:gd name="T1" fmla="*/ 2052 h 2340"/>
                  <a:gd name="T2" fmla="*/ 144 w 2112"/>
                  <a:gd name="T3" fmla="*/ 2068 h 2340"/>
                  <a:gd name="T4" fmla="*/ 352 w 2112"/>
                  <a:gd name="T5" fmla="*/ 2052 h 2340"/>
                  <a:gd name="T6" fmla="*/ 880 w 2112"/>
                  <a:gd name="T7" fmla="*/ 2196 h 2340"/>
                  <a:gd name="T8" fmla="*/ 1216 w 2112"/>
                  <a:gd name="T9" fmla="*/ 2244 h 2340"/>
                  <a:gd name="T10" fmla="*/ 1368 w 2112"/>
                  <a:gd name="T11" fmla="*/ 2300 h 2340"/>
                  <a:gd name="T12" fmla="*/ 1456 w 2112"/>
                  <a:gd name="T13" fmla="*/ 2004 h 2340"/>
                  <a:gd name="T14" fmla="*/ 1608 w 2112"/>
                  <a:gd name="T15" fmla="*/ 1580 h 2340"/>
                  <a:gd name="T16" fmla="*/ 1896 w 2112"/>
                  <a:gd name="T17" fmla="*/ 764 h 2340"/>
                  <a:gd name="T18" fmla="*/ 2048 w 2112"/>
                  <a:gd name="T19" fmla="*/ 372 h 2340"/>
                  <a:gd name="T20" fmla="*/ 2112 w 2112"/>
                  <a:gd name="T21" fmla="*/ 228 h 2340"/>
                  <a:gd name="T22" fmla="*/ 2048 w 2112"/>
                  <a:gd name="T23" fmla="*/ 212 h 2340"/>
                  <a:gd name="T24" fmla="*/ 1856 w 2112"/>
                  <a:gd name="T25" fmla="*/ 132 h 2340"/>
                  <a:gd name="T26" fmla="*/ 1616 w 2112"/>
                  <a:gd name="T27" fmla="*/ 68 h 2340"/>
                  <a:gd name="T28" fmla="*/ 1296 w 2112"/>
                  <a:gd name="T29" fmla="*/ 4 h 2340"/>
                  <a:gd name="T30" fmla="*/ 1032 w 2112"/>
                  <a:gd name="T31" fmla="*/ 44 h 2340"/>
                  <a:gd name="T32" fmla="*/ 840 w 2112"/>
                  <a:gd name="T33" fmla="*/ 92 h 2340"/>
                  <a:gd name="T34" fmla="*/ 696 w 2112"/>
                  <a:gd name="T35" fmla="*/ 140 h 2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12" h="2340">
                    <a:moveTo>
                      <a:pt x="0" y="2052"/>
                    </a:moveTo>
                    <a:cubicBezTo>
                      <a:pt x="24" y="2055"/>
                      <a:pt x="85" y="2068"/>
                      <a:pt x="144" y="2068"/>
                    </a:cubicBezTo>
                    <a:cubicBezTo>
                      <a:pt x="203" y="2068"/>
                      <a:pt x="229" y="2031"/>
                      <a:pt x="352" y="2052"/>
                    </a:cubicBezTo>
                    <a:cubicBezTo>
                      <a:pt x="475" y="2073"/>
                      <a:pt x="736" y="2164"/>
                      <a:pt x="880" y="2196"/>
                    </a:cubicBezTo>
                    <a:cubicBezTo>
                      <a:pt x="1024" y="2228"/>
                      <a:pt x="1135" y="2227"/>
                      <a:pt x="1216" y="2244"/>
                    </a:cubicBezTo>
                    <a:cubicBezTo>
                      <a:pt x="1297" y="2261"/>
                      <a:pt x="1328" y="2340"/>
                      <a:pt x="1368" y="2300"/>
                    </a:cubicBezTo>
                    <a:cubicBezTo>
                      <a:pt x="1408" y="2260"/>
                      <a:pt x="1416" y="2124"/>
                      <a:pt x="1456" y="2004"/>
                    </a:cubicBezTo>
                    <a:cubicBezTo>
                      <a:pt x="1496" y="1884"/>
                      <a:pt x="1535" y="1787"/>
                      <a:pt x="1608" y="1580"/>
                    </a:cubicBezTo>
                    <a:cubicBezTo>
                      <a:pt x="1681" y="1373"/>
                      <a:pt x="1823" y="965"/>
                      <a:pt x="1896" y="764"/>
                    </a:cubicBezTo>
                    <a:cubicBezTo>
                      <a:pt x="1969" y="563"/>
                      <a:pt x="2012" y="461"/>
                      <a:pt x="2048" y="372"/>
                    </a:cubicBezTo>
                    <a:cubicBezTo>
                      <a:pt x="2084" y="283"/>
                      <a:pt x="2112" y="255"/>
                      <a:pt x="2112" y="228"/>
                    </a:cubicBezTo>
                    <a:cubicBezTo>
                      <a:pt x="2112" y="201"/>
                      <a:pt x="2091" y="228"/>
                      <a:pt x="2048" y="212"/>
                    </a:cubicBezTo>
                    <a:cubicBezTo>
                      <a:pt x="2005" y="196"/>
                      <a:pt x="1928" y="156"/>
                      <a:pt x="1856" y="132"/>
                    </a:cubicBezTo>
                    <a:cubicBezTo>
                      <a:pt x="1784" y="108"/>
                      <a:pt x="1709" y="89"/>
                      <a:pt x="1616" y="68"/>
                    </a:cubicBezTo>
                    <a:cubicBezTo>
                      <a:pt x="1523" y="47"/>
                      <a:pt x="1393" y="8"/>
                      <a:pt x="1296" y="4"/>
                    </a:cubicBezTo>
                    <a:cubicBezTo>
                      <a:pt x="1199" y="0"/>
                      <a:pt x="1108" y="29"/>
                      <a:pt x="1032" y="44"/>
                    </a:cubicBezTo>
                    <a:cubicBezTo>
                      <a:pt x="956" y="59"/>
                      <a:pt x="896" y="76"/>
                      <a:pt x="840" y="92"/>
                    </a:cubicBezTo>
                    <a:cubicBezTo>
                      <a:pt x="784" y="108"/>
                      <a:pt x="740" y="124"/>
                      <a:pt x="696" y="140"/>
                    </a:cubicBez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669" name="Freeform 165">
                <a:extLst>
                  <a:ext uri="{FF2B5EF4-FFF2-40B4-BE49-F238E27FC236}">
                    <a16:creationId xmlns:a16="http://schemas.microsoft.com/office/drawing/2014/main" id="{27909260-0E8A-404D-80D2-33C496C60710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1999" y="1143"/>
                <a:ext cx="2107" cy="2341"/>
              </a:xfrm>
              <a:custGeom>
                <a:avLst/>
                <a:gdLst>
                  <a:gd name="T0" fmla="*/ 1329 w 2106"/>
                  <a:gd name="T1" fmla="*/ 2337 h 2341"/>
                  <a:gd name="T2" fmla="*/ 1185 w 2106"/>
                  <a:gd name="T3" fmla="*/ 2305 h 2341"/>
                  <a:gd name="T4" fmla="*/ 897 w 2106"/>
                  <a:gd name="T5" fmla="*/ 2145 h 2341"/>
                  <a:gd name="T6" fmla="*/ 449 w 2106"/>
                  <a:gd name="T7" fmla="*/ 2081 h 2341"/>
                  <a:gd name="T8" fmla="*/ 56 w 2106"/>
                  <a:gd name="T9" fmla="*/ 1991 h 2341"/>
                  <a:gd name="T10" fmla="*/ 113 w 2106"/>
                  <a:gd name="T11" fmla="*/ 1857 h 2341"/>
                  <a:gd name="T12" fmla="*/ 193 w 2106"/>
                  <a:gd name="T13" fmla="*/ 1649 h 2341"/>
                  <a:gd name="T14" fmla="*/ 361 w 2106"/>
                  <a:gd name="T15" fmla="*/ 1225 h 2341"/>
                  <a:gd name="T16" fmla="*/ 569 w 2106"/>
                  <a:gd name="T17" fmla="*/ 600 h 2341"/>
                  <a:gd name="T18" fmla="*/ 721 w 2106"/>
                  <a:gd name="T19" fmla="*/ 161 h 2341"/>
                  <a:gd name="T20" fmla="*/ 748 w 2106"/>
                  <a:gd name="T21" fmla="*/ 29 h 2341"/>
                  <a:gd name="T22" fmla="*/ 769 w 2106"/>
                  <a:gd name="T23" fmla="*/ 1 h 2341"/>
                  <a:gd name="T24" fmla="*/ 945 w 2106"/>
                  <a:gd name="T25" fmla="*/ 33 h 2341"/>
                  <a:gd name="T26" fmla="*/ 1217 w 2106"/>
                  <a:gd name="T27" fmla="*/ 79 h 2341"/>
                  <a:gd name="T28" fmla="*/ 1671 w 2106"/>
                  <a:gd name="T29" fmla="*/ 156 h 2341"/>
                  <a:gd name="T30" fmla="*/ 2043 w 2106"/>
                  <a:gd name="T31" fmla="*/ 411 h 2341"/>
                  <a:gd name="T32" fmla="*/ 2049 w 2106"/>
                  <a:gd name="T33" fmla="*/ 493 h 2341"/>
                  <a:gd name="T34" fmla="*/ 1767 w 2106"/>
                  <a:gd name="T35" fmla="*/ 1187 h 2341"/>
                  <a:gd name="T36" fmla="*/ 1441 w 2106"/>
                  <a:gd name="T37" fmla="*/ 2049 h 2341"/>
                  <a:gd name="T38" fmla="*/ 1329 w 2106"/>
                  <a:gd name="T39" fmla="*/ 2337 h 2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06" h="2341">
                    <a:moveTo>
                      <a:pt x="1329" y="2337"/>
                    </a:moveTo>
                    <a:cubicBezTo>
                      <a:pt x="1301" y="2341"/>
                      <a:pt x="1257" y="2337"/>
                      <a:pt x="1185" y="2305"/>
                    </a:cubicBezTo>
                    <a:cubicBezTo>
                      <a:pt x="1113" y="2273"/>
                      <a:pt x="1020" y="2182"/>
                      <a:pt x="897" y="2145"/>
                    </a:cubicBezTo>
                    <a:cubicBezTo>
                      <a:pt x="774" y="2108"/>
                      <a:pt x="589" y="2107"/>
                      <a:pt x="449" y="2081"/>
                    </a:cubicBezTo>
                    <a:cubicBezTo>
                      <a:pt x="309" y="2055"/>
                      <a:pt x="112" y="2028"/>
                      <a:pt x="56" y="1991"/>
                    </a:cubicBezTo>
                    <a:cubicBezTo>
                      <a:pt x="0" y="1954"/>
                      <a:pt x="90" y="1914"/>
                      <a:pt x="113" y="1857"/>
                    </a:cubicBezTo>
                    <a:cubicBezTo>
                      <a:pt x="136" y="1800"/>
                      <a:pt x="152" y="1754"/>
                      <a:pt x="193" y="1649"/>
                    </a:cubicBezTo>
                    <a:cubicBezTo>
                      <a:pt x="234" y="1544"/>
                      <a:pt x="298" y="1400"/>
                      <a:pt x="361" y="1225"/>
                    </a:cubicBezTo>
                    <a:cubicBezTo>
                      <a:pt x="424" y="1050"/>
                      <a:pt x="509" y="777"/>
                      <a:pt x="569" y="600"/>
                    </a:cubicBezTo>
                    <a:cubicBezTo>
                      <a:pt x="629" y="423"/>
                      <a:pt x="691" y="256"/>
                      <a:pt x="721" y="161"/>
                    </a:cubicBezTo>
                    <a:cubicBezTo>
                      <a:pt x="751" y="66"/>
                      <a:pt x="740" y="56"/>
                      <a:pt x="748" y="29"/>
                    </a:cubicBezTo>
                    <a:cubicBezTo>
                      <a:pt x="756" y="2"/>
                      <a:pt x="736" y="0"/>
                      <a:pt x="769" y="1"/>
                    </a:cubicBezTo>
                    <a:cubicBezTo>
                      <a:pt x="802" y="2"/>
                      <a:pt x="870" y="20"/>
                      <a:pt x="945" y="33"/>
                    </a:cubicBezTo>
                    <a:cubicBezTo>
                      <a:pt x="1020" y="46"/>
                      <a:pt x="1096" y="58"/>
                      <a:pt x="1217" y="79"/>
                    </a:cubicBezTo>
                    <a:cubicBezTo>
                      <a:pt x="1338" y="100"/>
                      <a:pt x="1531" y="100"/>
                      <a:pt x="1671" y="156"/>
                    </a:cubicBezTo>
                    <a:cubicBezTo>
                      <a:pt x="1808" y="211"/>
                      <a:pt x="1979" y="356"/>
                      <a:pt x="2043" y="411"/>
                    </a:cubicBezTo>
                    <a:cubicBezTo>
                      <a:pt x="2106" y="467"/>
                      <a:pt x="2094" y="364"/>
                      <a:pt x="2049" y="493"/>
                    </a:cubicBezTo>
                    <a:cubicBezTo>
                      <a:pt x="2003" y="621"/>
                      <a:pt x="1868" y="928"/>
                      <a:pt x="1767" y="1187"/>
                    </a:cubicBezTo>
                    <a:cubicBezTo>
                      <a:pt x="1666" y="1446"/>
                      <a:pt x="1514" y="1857"/>
                      <a:pt x="1441" y="2049"/>
                    </a:cubicBezTo>
                    <a:cubicBezTo>
                      <a:pt x="1368" y="2241"/>
                      <a:pt x="1352" y="2277"/>
                      <a:pt x="1329" y="233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bg1"/>
                  </a:gs>
                  <a:gs pos="100000">
                    <a:schemeClr val="accent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670" name="Freeform 166">
                <a:extLst>
                  <a:ext uri="{FF2B5EF4-FFF2-40B4-BE49-F238E27FC236}">
                    <a16:creationId xmlns:a16="http://schemas.microsoft.com/office/drawing/2014/main" id="{12F2A9CF-68B0-4D6F-9B59-76C11021E645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3492" y="1429"/>
                <a:ext cx="2005" cy="2301"/>
              </a:xfrm>
              <a:custGeom>
                <a:avLst/>
                <a:gdLst>
                  <a:gd name="T0" fmla="*/ 6 w 2006"/>
                  <a:gd name="T1" fmla="*/ 1992 h 2301"/>
                  <a:gd name="T2" fmla="*/ 108 w 2006"/>
                  <a:gd name="T3" fmla="*/ 2042 h 2301"/>
                  <a:gd name="T4" fmla="*/ 310 w 2006"/>
                  <a:gd name="T5" fmla="*/ 2040 h 2301"/>
                  <a:gd name="T6" fmla="*/ 470 w 2006"/>
                  <a:gd name="T7" fmla="*/ 2072 h 2301"/>
                  <a:gd name="T8" fmla="*/ 758 w 2006"/>
                  <a:gd name="T9" fmla="*/ 2152 h 2301"/>
                  <a:gd name="T10" fmla="*/ 1110 w 2006"/>
                  <a:gd name="T11" fmla="*/ 2264 h 2301"/>
                  <a:gd name="T12" fmla="*/ 1222 w 2006"/>
                  <a:gd name="T13" fmla="*/ 2280 h 2301"/>
                  <a:gd name="T14" fmla="*/ 1302 w 2006"/>
                  <a:gd name="T15" fmla="*/ 2136 h 2301"/>
                  <a:gd name="T16" fmla="*/ 1382 w 2006"/>
                  <a:gd name="T17" fmla="*/ 1864 h 2301"/>
                  <a:gd name="T18" fmla="*/ 1526 w 2006"/>
                  <a:gd name="T19" fmla="*/ 1464 h 2301"/>
                  <a:gd name="T20" fmla="*/ 1769 w 2006"/>
                  <a:gd name="T21" fmla="*/ 813 h 2301"/>
                  <a:gd name="T22" fmla="*/ 1947 w 2006"/>
                  <a:gd name="T23" fmla="*/ 312 h 2301"/>
                  <a:gd name="T24" fmla="*/ 1990 w 2006"/>
                  <a:gd name="T25" fmla="*/ 232 h 2301"/>
                  <a:gd name="T26" fmla="*/ 1853 w 2006"/>
                  <a:gd name="T27" fmla="*/ 187 h 2301"/>
                  <a:gd name="T28" fmla="*/ 1612 w 2006"/>
                  <a:gd name="T29" fmla="*/ 99 h 2301"/>
                  <a:gd name="T30" fmla="*/ 1189 w 2006"/>
                  <a:gd name="T31" fmla="*/ 1 h 2301"/>
                  <a:gd name="T32" fmla="*/ 706 w 2006"/>
                  <a:gd name="T33" fmla="*/ 95 h 2301"/>
                  <a:gd name="T34" fmla="*/ 644 w 2006"/>
                  <a:gd name="T35" fmla="*/ 166 h 2301"/>
                  <a:gd name="T36" fmla="*/ 381 w 2006"/>
                  <a:gd name="T37" fmla="*/ 901 h 2301"/>
                  <a:gd name="T38" fmla="*/ 70 w 2006"/>
                  <a:gd name="T39" fmla="*/ 1768 h 2301"/>
                  <a:gd name="T40" fmla="*/ 6 w 2006"/>
                  <a:gd name="T41" fmla="*/ 1992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06" h="2301">
                    <a:moveTo>
                      <a:pt x="6" y="1992"/>
                    </a:moveTo>
                    <a:cubicBezTo>
                      <a:pt x="12" y="2038"/>
                      <a:pt x="57" y="2034"/>
                      <a:pt x="108" y="2042"/>
                    </a:cubicBezTo>
                    <a:cubicBezTo>
                      <a:pt x="159" y="2050"/>
                      <a:pt x="250" y="2035"/>
                      <a:pt x="310" y="2040"/>
                    </a:cubicBezTo>
                    <a:cubicBezTo>
                      <a:pt x="370" y="2045"/>
                      <a:pt x="395" y="2053"/>
                      <a:pt x="470" y="2072"/>
                    </a:cubicBezTo>
                    <a:cubicBezTo>
                      <a:pt x="545" y="2091"/>
                      <a:pt x="651" y="2120"/>
                      <a:pt x="758" y="2152"/>
                    </a:cubicBezTo>
                    <a:cubicBezTo>
                      <a:pt x="865" y="2184"/>
                      <a:pt x="1033" y="2243"/>
                      <a:pt x="1110" y="2264"/>
                    </a:cubicBezTo>
                    <a:cubicBezTo>
                      <a:pt x="1187" y="2285"/>
                      <a:pt x="1190" y="2301"/>
                      <a:pt x="1222" y="2280"/>
                    </a:cubicBezTo>
                    <a:cubicBezTo>
                      <a:pt x="1254" y="2259"/>
                      <a:pt x="1275" y="2205"/>
                      <a:pt x="1302" y="2136"/>
                    </a:cubicBezTo>
                    <a:cubicBezTo>
                      <a:pt x="1329" y="2067"/>
                      <a:pt x="1345" y="1976"/>
                      <a:pt x="1382" y="1864"/>
                    </a:cubicBezTo>
                    <a:cubicBezTo>
                      <a:pt x="1419" y="1752"/>
                      <a:pt x="1462" y="1639"/>
                      <a:pt x="1526" y="1464"/>
                    </a:cubicBezTo>
                    <a:cubicBezTo>
                      <a:pt x="1590" y="1289"/>
                      <a:pt x="1699" y="1005"/>
                      <a:pt x="1769" y="813"/>
                    </a:cubicBezTo>
                    <a:cubicBezTo>
                      <a:pt x="1839" y="621"/>
                      <a:pt x="1910" y="409"/>
                      <a:pt x="1947" y="312"/>
                    </a:cubicBezTo>
                    <a:cubicBezTo>
                      <a:pt x="1984" y="215"/>
                      <a:pt x="2006" y="253"/>
                      <a:pt x="1990" y="232"/>
                    </a:cubicBezTo>
                    <a:cubicBezTo>
                      <a:pt x="1974" y="211"/>
                      <a:pt x="1916" y="209"/>
                      <a:pt x="1853" y="187"/>
                    </a:cubicBezTo>
                    <a:cubicBezTo>
                      <a:pt x="1790" y="165"/>
                      <a:pt x="1723" y="130"/>
                      <a:pt x="1612" y="99"/>
                    </a:cubicBezTo>
                    <a:cubicBezTo>
                      <a:pt x="1501" y="68"/>
                      <a:pt x="1340" y="2"/>
                      <a:pt x="1189" y="1"/>
                    </a:cubicBezTo>
                    <a:cubicBezTo>
                      <a:pt x="1037" y="0"/>
                      <a:pt x="797" y="68"/>
                      <a:pt x="706" y="95"/>
                    </a:cubicBezTo>
                    <a:cubicBezTo>
                      <a:pt x="616" y="121"/>
                      <a:pt x="698" y="32"/>
                      <a:pt x="644" y="166"/>
                    </a:cubicBezTo>
                    <a:cubicBezTo>
                      <a:pt x="590" y="300"/>
                      <a:pt x="477" y="634"/>
                      <a:pt x="381" y="901"/>
                    </a:cubicBezTo>
                    <a:cubicBezTo>
                      <a:pt x="285" y="1168"/>
                      <a:pt x="132" y="1586"/>
                      <a:pt x="70" y="1768"/>
                    </a:cubicBezTo>
                    <a:cubicBezTo>
                      <a:pt x="8" y="1950"/>
                      <a:pt x="0" y="1946"/>
                      <a:pt x="6" y="199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bg1"/>
                  </a:gs>
                  <a:gs pos="100000">
                    <a:schemeClr val="accent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671" name="Freeform 167">
                <a:extLst>
                  <a:ext uri="{FF2B5EF4-FFF2-40B4-BE49-F238E27FC236}">
                    <a16:creationId xmlns:a16="http://schemas.microsoft.com/office/drawing/2014/main" id="{D5361396-68F5-4884-AF51-90D21638B129}"/>
                  </a:ext>
                </a:extLst>
              </p:cNvPr>
              <p:cNvSpPr>
                <a:spLocks/>
              </p:cNvSpPr>
              <p:nvPr/>
            </p:nvSpPr>
            <p:spPr bwMode="auto">
              <a:xfrm rot="-1527393">
                <a:off x="3009" y="1684"/>
                <a:ext cx="1513" cy="1622"/>
              </a:xfrm>
              <a:custGeom>
                <a:avLst/>
                <a:gdLst>
                  <a:gd name="T0" fmla="*/ 960 w 1040"/>
                  <a:gd name="T1" fmla="*/ 0 h 1328"/>
                  <a:gd name="T2" fmla="*/ 1040 w 1040"/>
                  <a:gd name="T3" fmla="*/ 80 h 1328"/>
                  <a:gd name="T4" fmla="*/ 96 w 1040"/>
                  <a:gd name="T5" fmla="*/ 1328 h 1328"/>
                  <a:gd name="T6" fmla="*/ 0 w 1040"/>
                  <a:gd name="T7" fmla="*/ 1248 h 1328"/>
                  <a:gd name="T8" fmla="*/ 960 w 1040"/>
                  <a:gd name="T9" fmla="*/ 0 h 1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0" h="1328">
                    <a:moveTo>
                      <a:pt x="960" y="0"/>
                    </a:moveTo>
                    <a:lnTo>
                      <a:pt x="1040" y="80"/>
                    </a:lnTo>
                    <a:lnTo>
                      <a:pt x="96" y="1328"/>
                    </a:lnTo>
                    <a:lnTo>
                      <a:pt x="0" y="1248"/>
                    </a:lnTo>
                    <a:lnTo>
                      <a:pt x="96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bg1"/>
                  </a:gs>
                  <a:gs pos="100000">
                    <a:schemeClr val="accent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6450" name="Form">
              <a:extLst>
                <a:ext uri="{FF2B5EF4-FFF2-40B4-BE49-F238E27FC236}">
                  <a16:creationId xmlns:a16="http://schemas.microsoft.com/office/drawing/2014/main" id="{B96CFAB8-24ED-44A1-B2AC-8EBD2B4CDEE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751729">
              <a:off x="3408" y="1344"/>
              <a:ext cx="186" cy="219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2 w 21600"/>
                <a:gd name="T5" fmla="*/ 0 h 21600"/>
                <a:gd name="T6" fmla="*/ 2 w 21600"/>
                <a:gd name="T7" fmla="*/ 1 h 21600"/>
                <a:gd name="T8" fmla="*/ 2 w 21600"/>
                <a:gd name="T9" fmla="*/ 2 h 21600"/>
                <a:gd name="T10" fmla="*/ 1 w 21600"/>
                <a:gd name="T11" fmla="*/ 2 h 21600"/>
                <a:gd name="T12" fmla="*/ 0 w 21600"/>
                <a:gd name="T13" fmla="*/ 1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61 w 21600"/>
                <a:gd name="T22" fmla="*/ 1282 h 21600"/>
                <a:gd name="T23" fmla="*/ 19394 w 21600"/>
                <a:gd name="T24" fmla="*/ 1637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1" name="Infopage">
              <a:extLst>
                <a:ext uri="{FF2B5EF4-FFF2-40B4-BE49-F238E27FC236}">
                  <a16:creationId xmlns:a16="http://schemas.microsoft.com/office/drawing/2014/main" id="{E092A2F5-EBD5-4542-ACE9-1F9673B90D4D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35927">
              <a:off x="3648" y="1392"/>
              <a:ext cx="192" cy="240"/>
            </a:xfrm>
            <a:custGeom>
              <a:avLst/>
              <a:gdLst>
                <a:gd name="T0" fmla="*/ 1 w 21600"/>
                <a:gd name="T1" fmla="*/ 3 h 21600"/>
                <a:gd name="T2" fmla="*/ 0 w 21600"/>
                <a:gd name="T3" fmla="*/ 1 h 21600"/>
                <a:gd name="T4" fmla="*/ 1 w 21600"/>
                <a:gd name="T5" fmla="*/ 0 h 21600"/>
                <a:gd name="T6" fmla="*/ 2 w 21600"/>
                <a:gd name="T7" fmla="*/ 1 h 21600"/>
                <a:gd name="T8" fmla="*/ 1 w 21600"/>
                <a:gd name="T9" fmla="*/ 3 h 21600"/>
                <a:gd name="T10" fmla="*/ 0 w 21600"/>
                <a:gd name="T11" fmla="*/ 0 h 21600"/>
                <a:gd name="T12" fmla="*/ 2 w 21600"/>
                <a:gd name="T13" fmla="*/ 0 h 21600"/>
                <a:gd name="T14" fmla="*/ 2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13 w 21600"/>
                <a:gd name="T25" fmla="*/ 12150 h 21600"/>
                <a:gd name="T26" fmla="*/ 20813 w 21600"/>
                <a:gd name="T27" fmla="*/ 1719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2" name="Homepage">
              <a:extLst>
                <a:ext uri="{FF2B5EF4-FFF2-40B4-BE49-F238E27FC236}">
                  <a16:creationId xmlns:a16="http://schemas.microsoft.com/office/drawing/2014/main" id="{805F955F-6BFA-4105-A119-F16A06C26983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3840" y="1824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3" name="Infopage">
              <a:extLst>
                <a:ext uri="{FF2B5EF4-FFF2-40B4-BE49-F238E27FC236}">
                  <a16:creationId xmlns:a16="http://schemas.microsoft.com/office/drawing/2014/main" id="{1591E273-7CCF-491F-827E-3A83293D3386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3648" y="1776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4" name="Webpage">
              <a:extLst>
                <a:ext uri="{FF2B5EF4-FFF2-40B4-BE49-F238E27FC236}">
                  <a16:creationId xmlns:a16="http://schemas.microsoft.com/office/drawing/2014/main" id="{2B3E2A8A-E23A-4ED1-8901-93D2E58D58F3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963413">
              <a:off x="3936" y="1488"/>
              <a:ext cx="144" cy="192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1 h 21600"/>
                <a:gd name="T4" fmla="*/ 1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1 h 21600"/>
                <a:gd name="T14" fmla="*/ 1 w 21600"/>
                <a:gd name="T15" fmla="*/ 2 h 21600"/>
                <a:gd name="T16" fmla="*/ 0 w 21600"/>
                <a:gd name="T17" fmla="*/ 2 h 21600"/>
                <a:gd name="T18" fmla="*/ 0 w 21600"/>
                <a:gd name="T19" fmla="*/ 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0 w 21600"/>
                <a:gd name="T31" fmla="*/ 12825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5" name="Form">
              <a:extLst>
                <a:ext uri="{FF2B5EF4-FFF2-40B4-BE49-F238E27FC236}">
                  <a16:creationId xmlns:a16="http://schemas.microsoft.com/office/drawing/2014/main" id="{DE3B4E4B-B86D-4544-9B77-18AC0F00C60B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3360" y="1680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6" name="Form">
              <a:extLst>
                <a:ext uri="{FF2B5EF4-FFF2-40B4-BE49-F238E27FC236}">
                  <a16:creationId xmlns:a16="http://schemas.microsoft.com/office/drawing/2014/main" id="{21F0C062-4E9D-41B5-B72F-27FFF3EC031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751729">
              <a:off x="4080" y="2496"/>
              <a:ext cx="186" cy="219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2 w 21600"/>
                <a:gd name="T5" fmla="*/ 0 h 21600"/>
                <a:gd name="T6" fmla="*/ 2 w 21600"/>
                <a:gd name="T7" fmla="*/ 1 h 21600"/>
                <a:gd name="T8" fmla="*/ 2 w 21600"/>
                <a:gd name="T9" fmla="*/ 2 h 21600"/>
                <a:gd name="T10" fmla="*/ 1 w 21600"/>
                <a:gd name="T11" fmla="*/ 2 h 21600"/>
                <a:gd name="T12" fmla="*/ 0 w 21600"/>
                <a:gd name="T13" fmla="*/ 1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61 w 21600"/>
                <a:gd name="T22" fmla="*/ 1282 h 21600"/>
                <a:gd name="T23" fmla="*/ 19394 w 21600"/>
                <a:gd name="T24" fmla="*/ 1637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7" name="Infopage">
              <a:extLst>
                <a:ext uri="{FF2B5EF4-FFF2-40B4-BE49-F238E27FC236}">
                  <a16:creationId xmlns:a16="http://schemas.microsoft.com/office/drawing/2014/main" id="{61FBF186-0AFB-48CE-A456-99C09DBD7813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35927">
              <a:off x="4320" y="2544"/>
              <a:ext cx="192" cy="240"/>
            </a:xfrm>
            <a:custGeom>
              <a:avLst/>
              <a:gdLst>
                <a:gd name="T0" fmla="*/ 1 w 21600"/>
                <a:gd name="T1" fmla="*/ 3 h 21600"/>
                <a:gd name="T2" fmla="*/ 0 w 21600"/>
                <a:gd name="T3" fmla="*/ 1 h 21600"/>
                <a:gd name="T4" fmla="*/ 1 w 21600"/>
                <a:gd name="T5" fmla="*/ 0 h 21600"/>
                <a:gd name="T6" fmla="*/ 2 w 21600"/>
                <a:gd name="T7" fmla="*/ 1 h 21600"/>
                <a:gd name="T8" fmla="*/ 1 w 21600"/>
                <a:gd name="T9" fmla="*/ 3 h 21600"/>
                <a:gd name="T10" fmla="*/ 0 w 21600"/>
                <a:gd name="T11" fmla="*/ 0 h 21600"/>
                <a:gd name="T12" fmla="*/ 2 w 21600"/>
                <a:gd name="T13" fmla="*/ 0 h 21600"/>
                <a:gd name="T14" fmla="*/ 2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13 w 21600"/>
                <a:gd name="T25" fmla="*/ 12150 h 21600"/>
                <a:gd name="T26" fmla="*/ 20813 w 21600"/>
                <a:gd name="T27" fmla="*/ 1719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8" name="Webpage">
              <a:extLst>
                <a:ext uri="{FF2B5EF4-FFF2-40B4-BE49-F238E27FC236}">
                  <a16:creationId xmlns:a16="http://schemas.microsoft.com/office/drawing/2014/main" id="{0674E2AF-A008-407C-8F1C-0FB5E5C29CEA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963413">
              <a:off x="4608" y="2640"/>
              <a:ext cx="144" cy="192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1 h 21600"/>
                <a:gd name="T4" fmla="*/ 1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1 h 21600"/>
                <a:gd name="T14" fmla="*/ 1 w 21600"/>
                <a:gd name="T15" fmla="*/ 2 h 21600"/>
                <a:gd name="T16" fmla="*/ 0 w 21600"/>
                <a:gd name="T17" fmla="*/ 2 h 21600"/>
                <a:gd name="T18" fmla="*/ 0 w 21600"/>
                <a:gd name="T19" fmla="*/ 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0 w 21600"/>
                <a:gd name="T31" fmla="*/ 12825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59" name="Webpage">
              <a:extLst>
                <a:ext uri="{FF2B5EF4-FFF2-40B4-BE49-F238E27FC236}">
                  <a16:creationId xmlns:a16="http://schemas.microsoft.com/office/drawing/2014/main" id="{B0F20200-56AB-4D48-9291-FF234A09F0C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3504" y="1728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0" name="Homepage">
              <a:extLst>
                <a:ext uri="{FF2B5EF4-FFF2-40B4-BE49-F238E27FC236}">
                  <a16:creationId xmlns:a16="http://schemas.microsoft.com/office/drawing/2014/main" id="{86839A48-8F05-43F2-A75D-BDA01C2A795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4656" y="2400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1" name="Infopage">
              <a:extLst>
                <a:ext uri="{FF2B5EF4-FFF2-40B4-BE49-F238E27FC236}">
                  <a16:creationId xmlns:a16="http://schemas.microsoft.com/office/drawing/2014/main" id="{02A36ED8-F5A1-4899-8B76-74F6B51A0E3D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4464" y="2352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2" name="Form">
              <a:extLst>
                <a:ext uri="{FF2B5EF4-FFF2-40B4-BE49-F238E27FC236}">
                  <a16:creationId xmlns:a16="http://schemas.microsoft.com/office/drawing/2014/main" id="{4C6BF0C2-CA9A-4CD8-B848-139E1DD7D7C6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4176" y="2256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3" name="Webpage">
              <a:extLst>
                <a:ext uri="{FF2B5EF4-FFF2-40B4-BE49-F238E27FC236}">
                  <a16:creationId xmlns:a16="http://schemas.microsoft.com/office/drawing/2014/main" id="{244A2BE0-92F3-4FA3-8844-FEEAF27D0DA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4320" y="2304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4" name="Homepage">
              <a:extLst>
                <a:ext uri="{FF2B5EF4-FFF2-40B4-BE49-F238E27FC236}">
                  <a16:creationId xmlns:a16="http://schemas.microsoft.com/office/drawing/2014/main" id="{D74C1769-3674-48F1-A994-BE13FEBC792E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4848" y="1728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5" name="Infopage">
              <a:extLst>
                <a:ext uri="{FF2B5EF4-FFF2-40B4-BE49-F238E27FC236}">
                  <a16:creationId xmlns:a16="http://schemas.microsoft.com/office/drawing/2014/main" id="{2281CBE1-8634-4E36-A649-9D41CD937DBC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4656" y="1680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6" name="Form">
              <a:extLst>
                <a:ext uri="{FF2B5EF4-FFF2-40B4-BE49-F238E27FC236}">
                  <a16:creationId xmlns:a16="http://schemas.microsoft.com/office/drawing/2014/main" id="{E92FDBEA-21FA-438E-8E44-83E436FD5300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4368" y="1584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7" name="Webpage">
              <a:extLst>
                <a:ext uri="{FF2B5EF4-FFF2-40B4-BE49-F238E27FC236}">
                  <a16:creationId xmlns:a16="http://schemas.microsoft.com/office/drawing/2014/main" id="{1B110C33-3D8E-4789-AEA4-1D4B9B0BB03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4512" y="1632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68" name="Homepage">
              <a:extLst>
                <a:ext uri="{FF2B5EF4-FFF2-40B4-BE49-F238E27FC236}">
                  <a16:creationId xmlns:a16="http://schemas.microsoft.com/office/drawing/2014/main" id="{D792E443-AA03-4A47-82ED-439812D61354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4752" y="1968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9" name="Infopage">
              <a:extLst>
                <a:ext uri="{FF2B5EF4-FFF2-40B4-BE49-F238E27FC236}">
                  <a16:creationId xmlns:a16="http://schemas.microsoft.com/office/drawing/2014/main" id="{C2E7A905-08BF-43AF-A611-0964620714E4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4560" y="1920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70" name="Form">
              <a:extLst>
                <a:ext uri="{FF2B5EF4-FFF2-40B4-BE49-F238E27FC236}">
                  <a16:creationId xmlns:a16="http://schemas.microsoft.com/office/drawing/2014/main" id="{0BC6951C-4F0C-4999-AF87-58AEEA9C4966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4272" y="1824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71" name="Webpage">
              <a:extLst>
                <a:ext uri="{FF2B5EF4-FFF2-40B4-BE49-F238E27FC236}">
                  <a16:creationId xmlns:a16="http://schemas.microsoft.com/office/drawing/2014/main" id="{10773FC0-6C3C-46D0-898A-C9871C9049B0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4416" y="1872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2" name="Homepage">
              <a:extLst>
                <a:ext uri="{FF2B5EF4-FFF2-40B4-BE49-F238E27FC236}">
                  <a16:creationId xmlns:a16="http://schemas.microsoft.com/office/drawing/2014/main" id="{C8E78706-1ADE-4BB9-8DF9-5FE2B56AFEB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4704" y="2208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73" name="Infopage">
              <a:extLst>
                <a:ext uri="{FF2B5EF4-FFF2-40B4-BE49-F238E27FC236}">
                  <a16:creationId xmlns:a16="http://schemas.microsoft.com/office/drawing/2014/main" id="{C71D6214-53D2-4FB5-A76F-3BE08ABC1666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4512" y="2160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74" name="Form">
              <a:extLst>
                <a:ext uri="{FF2B5EF4-FFF2-40B4-BE49-F238E27FC236}">
                  <a16:creationId xmlns:a16="http://schemas.microsoft.com/office/drawing/2014/main" id="{913ACC57-346C-4BAB-96B7-D5D8D32CE23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4224" y="2064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75" name="Webpage">
              <a:extLst>
                <a:ext uri="{FF2B5EF4-FFF2-40B4-BE49-F238E27FC236}">
                  <a16:creationId xmlns:a16="http://schemas.microsoft.com/office/drawing/2014/main" id="{9426DF00-543E-48DA-A18D-DC4ECC747DC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4368" y="2112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6" name="Form">
              <a:extLst>
                <a:ext uri="{FF2B5EF4-FFF2-40B4-BE49-F238E27FC236}">
                  <a16:creationId xmlns:a16="http://schemas.microsoft.com/office/drawing/2014/main" id="{535A0254-0631-47E2-AB0A-5073294AB69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751729">
              <a:off x="3264" y="1920"/>
              <a:ext cx="186" cy="219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2 w 21600"/>
                <a:gd name="T5" fmla="*/ 0 h 21600"/>
                <a:gd name="T6" fmla="*/ 2 w 21600"/>
                <a:gd name="T7" fmla="*/ 1 h 21600"/>
                <a:gd name="T8" fmla="*/ 2 w 21600"/>
                <a:gd name="T9" fmla="*/ 2 h 21600"/>
                <a:gd name="T10" fmla="*/ 1 w 21600"/>
                <a:gd name="T11" fmla="*/ 2 h 21600"/>
                <a:gd name="T12" fmla="*/ 0 w 21600"/>
                <a:gd name="T13" fmla="*/ 1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61 w 21600"/>
                <a:gd name="T22" fmla="*/ 1282 h 21600"/>
                <a:gd name="T23" fmla="*/ 19394 w 21600"/>
                <a:gd name="T24" fmla="*/ 1637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77" name="Infopage">
              <a:extLst>
                <a:ext uri="{FF2B5EF4-FFF2-40B4-BE49-F238E27FC236}">
                  <a16:creationId xmlns:a16="http://schemas.microsoft.com/office/drawing/2014/main" id="{231C936A-40A2-4D94-A0F2-F9A6108ACBA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35927">
              <a:off x="3504" y="1968"/>
              <a:ext cx="192" cy="240"/>
            </a:xfrm>
            <a:custGeom>
              <a:avLst/>
              <a:gdLst>
                <a:gd name="T0" fmla="*/ 1 w 21600"/>
                <a:gd name="T1" fmla="*/ 3 h 21600"/>
                <a:gd name="T2" fmla="*/ 0 w 21600"/>
                <a:gd name="T3" fmla="*/ 1 h 21600"/>
                <a:gd name="T4" fmla="*/ 1 w 21600"/>
                <a:gd name="T5" fmla="*/ 0 h 21600"/>
                <a:gd name="T6" fmla="*/ 2 w 21600"/>
                <a:gd name="T7" fmla="*/ 1 h 21600"/>
                <a:gd name="T8" fmla="*/ 1 w 21600"/>
                <a:gd name="T9" fmla="*/ 3 h 21600"/>
                <a:gd name="T10" fmla="*/ 0 w 21600"/>
                <a:gd name="T11" fmla="*/ 0 h 21600"/>
                <a:gd name="T12" fmla="*/ 2 w 21600"/>
                <a:gd name="T13" fmla="*/ 0 h 21600"/>
                <a:gd name="T14" fmla="*/ 2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13 w 21600"/>
                <a:gd name="T25" fmla="*/ 12150 h 21600"/>
                <a:gd name="T26" fmla="*/ 20813 w 21600"/>
                <a:gd name="T27" fmla="*/ 1719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78" name="Webpage">
              <a:extLst>
                <a:ext uri="{FF2B5EF4-FFF2-40B4-BE49-F238E27FC236}">
                  <a16:creationId xmlns:a16="http://schemas.microsoft.com/office/drawing/2014/main" id="{50F0DFC5-1494-46CC-8E2B-3CF4615E46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963413">
              <a:off x="3792" y="2064"/>
              <a:ext cx="144" cy="192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1 h 21600"/>
                <a:gd name="T4" fmla="*/ 1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1 h 21600"/>
                <a:gd name="T14" fmla="*/ 1 w 21600"/>
                <a:gd name="T15" fmla="*/ 2 h 21600"/>
                <a:gd name="T16" fmla="*/ 0 w 21600"/>
                <a:gd name="T17" fmla="*/ 2 h 21600"/>
                <a:gd name="T18" fmla="*/ 0 w 21600"/>
                <a:gd name="T19" fmla="*/ 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0 w 21600"/>
                <a:gd name="T31" fmla="*/ 12825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79" name="Form">
              <a:extLst>
                <a:ext uri="{FF2B5EF4-FFF2-40B4-BE49-F238E27FC236}">
                  <a16:creationId xmlns:a16="http://schemas.microsoft.com/office/drawing/2014/main" id="{161C31A4-BED1-4C3C-BDE1-E65AE5F5F0AB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751729">
              <a:off x="3168" y="2304"/>
              <a:ext cx="186" cy="219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2 w 21600"/>
                <a:gd name="T5" fmla="*/ 0 h 21600"/>
                <a:gd name="T6" fmla="*/ 2 w 21600"/>
                <a:gd name="T7" fmla="*/ 1 h 21600"/>
                <a:gd name="T8" fmla="*/ 2 w 21600"/>
                <a:gd name="T9" fmla="*/ 2 h 21600"/>
                <a:gd name="T10" fmla="*/ 1 w 21600"/>
                <a:gd name="T11" fmla="*/ 2 h 21600"/>
                <a:gd name="T12" fmla="*/ 0 w 21600"/>
                <a:gd name="T13" fmla="*/ 1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61 w 21600"/>
                <a:gd name="T22" fmla="*/ 1282 h 21600"/>
                <a:gd name="T23" fmla="*/ 19394 w 21600"/>
                <a:gd name="T24" fmla="*/ 1637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0" name="Infopage">
              <a:extLst>
                <a:ext uri="{FF2B5EF4-FFF2-40B4-BE49-F238E27FC236}">
                  <a16:creationId xmlns:a16="http://schemas.microsoft.com/office/drawing/2014/main" id="{E9EC33DD-D2E2-40C6-B55F-E68EDBA90946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35927">
              <a:off x="3408" y="2352"/>
              <a:ext cx="192" cy="240"/>
            </a:xfrm>
            <a:custGeom>
              <a:avLst/>
              <a:gdLst>
                <a:gd name="T0" fmla="*/ 1 w 21600"/>
                <a:gd name="T1" fmla="*/ 3 h 21600"/>
                <a:gd name="T2" fmla="*/ 0 w 21600"/>
                <a:gd name="T3" fmla="*/ 1 h 21600"/>
                <a:gd name="T4" fmla="*/ 1 w 21600"/>
                <a:gd name="T5" fmla="*/ 0 h 21600"/>
                <a:gd name="T6" fmla="*/ 2 w 21600"/>
                <a:gd name="T7" fmla="*/ 1 h 21600"/>
                <a:gd name="T8" fmla="*/ 1 w 21600"/>
                <a:gd name="T9" fmla="*/ 3 h 21600"/>
                <a:gd name="T10" fmla="*/ 0 w 21600"/>
                <a:gd name="T11" fmla="*/ 0 h 21600"/>
                <a:gd name="T12" fmla="*/ 2 w 21600"/>
                <a:gd name="T13" fmla="*/ 0 h 21600"/>
                <a:gd name="T14" fmla="*/ 2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13 w 21600"/>
                <a:gd name="T25" fmla="*/ 12150 h 21600"/>
                <a:gd name="T26" fmla="*/ 20813 w 21600"/>
                <a:gd name="T27" fmla="*/ 1719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81" name="Webpage">
              <a:extLst>
                <a:ext uri="{FF2B5EF4-FFF2-40B4-BE49-F238E27FC236}">
                  <a16:creationId xmlns:a16="http://schemas.microsoft.com/office/drawing/2014/main" id="{017C640B-8C68-49B6-8B82-C1AEEBACC45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963413">
              <a:off x="3696" y="2448"/>
              <a:ext cx="144" cy="192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1 h 21600"/>
                <a:gd name="T4" fmla="*/ 1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1 h 21600"/>
                <a:gd name="T14" fmla="*/ 1 w 21600"/>
                <a:gd name="T15" fmla="*/ 2 h 21600"/>
                <a:gd name="T16" fmla="*/ 0 w 21600"/>
                <a:gd name="T17" fmla="*/ 2 h 21600"/>
                <a:gd name="T18" fmla="*/ 0 w 21600"/>
                <a:gd name="T19" fmla="*/ 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0 w 21600"/>
                <a:gd name="T31" fmla="*/ 12825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704" name="Group 200">
            <a:extLst>
              <a:ext uri="{FF2B5EF4-FFF2-40B4-BE49-F238E27FC236}">
                <a16:creationId xmlns:a16="http://schemas.microsoft.com/office/drawing/2014/main" id="{424833EE-B8C8-4FDE-9DB0-4D4B8D042961}"/>
              </a:ext>
            </a:extLst>
          </p:cNvPr>
          <p:cNvGrpSpPr>
            <a:grpSpLocks/>
          </p:cNvGrpSpPr>
          <p:nvPr/>
        </p:nvGrpSpPr>
        <p:grpSpPr bwMode="auto">
          <a:xfrm>
            <a:off x="6324600" y="2667000"/>
            <a:ext cx="2819400" cy="1905000"/>
            <a:chOff x="2880" y="1200"/>
            <a:chExt cx="2496" cy="1776"/>
          </a:xfrm>
        </p:grpSpPr>
        <p:grpSp>
          <p:nvGrpSpPr>
            <p:cNvPr id="16409" name="Group 201">
              <a:extLst>
                <a:ext uri="{FF2B5EF4-FFF2-40B4-BE49-F238E27FC236}">
                  <a16:creationId xmlns:a16="http://schemas.microsoft.com/office/drawing/2014/main" id="{1D59F0D6-038B-4A2C-A4BE-3226E82029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0" y="1200"/>
              <a:ext cx="2496" cy="1776"/>
              <a:chOff x="1917" y="1026"/>
              <a:chExt cx="3854" cy="2704"/>
            </a:xfrm>
          </p:grpSpPr>
          <p:sp>
            <p:nvSpPr>
              <p:cNvPr id="21706" name="Freeform 202">
                <a:extLst>
                  <a:ext uri="{FF2B5EF4-FFF2-40B4-BE49-F238E27FC236}">
                    <a16:creationId xmlns:a16="http://schemas.microsoft.com/office/drawing/2014/main" id="{3604FAC0-3B6F-4E9A-BBE9-58917141794B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1917" y="1026"/>
                <a:ext cx="2124" cy="2395"/>
              </a:xfrm>
              <a:custGeom>
                <a:avLst/>
                <a:gdLst>
                  <a:gd name="T0" fmla="*/ 1373 w 2125"/>
                  <a:gd name="T1" fmla="*/ 2396 h 2396"/>
                  <a:gd name="T2" fmla="*/ 1325 w 2125"/>
                  <a:gd name="T3" fmla="*/ 2380 h 2396"/>
                  <a:gd name="T4" fmla="*/ 1277 w 2125"/>
                  <a:gd name="T5" fmla="*/ 2380 h 2396"/>
                  <a:gd name="T6" fmla="*/ 1165 w 2125"/>
                  <a:gd name="T7" fmla="*/ 2316 h 2396"/>
                  <a:gd name="T8" fmla="*/ 733 w 2125"/>
                  <a:gd name="T9" fmla="*/ 2188 h 2396"/>
                  <a:gd name="T10" fmla="*/ 445 w 2125"/>
                  <a:gd name="T11" fmla="*/ 2140 h 2396"/>
                  <a:gd name="T12" fmla="*/ 61 w 2125"/>
                  <a:gd name="T13" fmla="*/ 2076 h 2396"/>
                  <a:gd name="T14" fmla="*/ 77 w 2125"/>
                  <a:gd name="T15" fmla="*/ 2028 h 2396"/>
                  <a:gd name="T16" fmla="*/ 189 w 2125"/>
                  <a:gd name="T17" fmla="*/ 1852 h 2396"/>
                  <a:gd name="T18" fmla="*/ 381 w 2125"/>
                  <a:gd name="T19" fmla="*/ 1404 h 2396"/>
                  <a:gd name="T20" fmla="*/ 631 w 2125"/>
                  <a:gd name="T21" fmla="*/ 586 h 2396"/>
                  <a:gd name="T22" fmla="*/ 729 w 2125"/>
                  <a:gd name="T23" fmla="*/ 177 h 2396"/>
                  <a:gd name="T24" fmla="*/ 758 w 2125"/>
                  <a:gd name="T25" fmla="*/ 23 h 2396"/>
                  <a:gd name="T26" fmla="*/ 820 w 2125"/>
                  <a:gd name="T27" fmla="*/ 46 h 2396"/>
                  <a:gd name="T28" fmla="*/ 1023 w 2125"/>
                  <a:gd name="T29" fmla="*/ 89 h 2396"/>
                  <a:gd name="T30" fmla="*/ 1261 w 2125"/>
                  <a:gd name="T31" fmla="*/ 140 h 2396"/>
                  <a:gd name="T32" fmla="*/ 1597 w 2125"/>
                  <a:gd name="T33" fmla="*/ 220 h 2396"/>
                  <a:gd name="T34" fmla="*/ 1821 w 2125"/>
                  <a:gd name="T35" fmla="*/ 300 h 2396"/>
                  <a:gd name="T36" fmla="*/ 1933 w 2125"/>
                  <a:gd name="T37" fmla="*/ 412 h 2396"/>
                  <a:gd name="T38" fmla="*/ 2045 w 2125"/>
                  <a:gd name="T39" fmla="*/ 476 h 2396"/>
                  <a:gd name="T40" fmla="*/ 2125 w 2125"/>
                  <a:gd name="T41" fmla="*/ 540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125" h="2396">
                    <a:moveTo>
                      <a:pt x="1373" y="2396"/>
                    </a:moveTo>
                    <a:cubicBezTo>
                      <a:pt x="1362" y="2391"/>
                      <a:pt x="1341" y="2383"/>
                      <a:pt x="1325" y="2380"/>
                    </a:cubicBezTo>
                    <a:cubicBezTo>
                      <a:pt x="1309" y="2377"/>
                      <a:pt x="1304" y="2391"/>
                      <a:pt x="1277" y="2380"/>
                    </a:cubicBezTo>
                    <a:cubicBezTo>
                      <a:pt x="1250" y="2369"/>
                      <a:pt x="1256" y="2348"/>
                      <a:pt x="1165" y="2316"/>
                    </a:cubicBezTo>
                    <a:cubicBezTo>
                      <a:pt x="1074" y="2284"/>
                      <a:pt x="853" y="2217"/>
                      <a:pt x="733" y="2188"/>
                    </a:cubicBezTo>
                    <a:cubicBezTo>
                      <a:pt x="613" y="2159"/>
                      <a:pt x="557" y="2159"/>
                      <a:pt x="445" y="2140"/>
                    </a:cubicBezTo>
                    <a:cubicBezTo>
                      <a:pt x="333" y="2121"/>
                      <a:pt x="122" y="2095"/>
                      <a:pt x="61" y="2076"/>
                    </a:cubicBezTo>
                    <a:cubicBezTo>
                      <a:pt x="0" y="2057"/>
                      <a:pt x="56" y="2065"/>
                      <a:pt x="77" y="2028"/>
                    </a:cubicBezTo>
                    <a:cubicBezTo>
                      <a:pt x="98" y="1991"/>
                      <a:pt x="138" y="1956"/>
                      <a:pt x="189" y="1852"/>
                    </a:cubicBezTo>
                    <a:cubicBezTo>
                      <a:pt x="240" y="1748"/>
                      <a:pt x="307" y="1615"/>
                      <a:pt x="381" y="1404"/>
                    </a:cubicBezTo>
                    <a:cubicBezTo>
                      <a:pt x="455" y="1193"/>
                      <a:pt x="573" y="790"/>
                      <a:pt x="631" y="586"/>
                    </a:cubicBezTo>
                    <a:cubicBezTo>
                      <a:pt x="689" y="382"/>
                      <a:pt x="708" y="271"/>
                      <a:pt x="729" y="177"/>
                    </a:cubicBezTo>
                    <a:cubicBezTo>
                      <a:pt x="750" y="84"/>
                      <a:pt x="743" y="45"/>
                      <a:pt x="758" y="23"/>
                    </a:cubicBezTo>
                    <a:cubicBezTo>
                      <a:pt x="773" y="0"/>
                      <a:pt x="775" y="34"/>
                      <a:pt x="820" y="46"/>
                    </a:cubicBezTo>
                    <a:cubicBezTo>
                      <a:pt x="864" y="57"/>
                      <a:pt x="950" y="73"/>
                      <a:pt x="1023" y="89"/>
                    </a:cubicBezTo>
                    <a:cubicBezTo>
                      <a:pt x="1096" y="105"/>
                      <a:pt x="1166" y="118"/>
                      <a:pt x="1261" y="140"/>
                    </a:cubicBezTo>
                    <a:cubicBezTo>
                      <a:pt x="1356" y="162"/>
                      <a:pt x="1504" y="193"/>
                      <a:pt x="1597" y="220"/>
                    </a:cubicBezTo>
                    <a:cubicBezTo>
                      <a:pt x="1690" y="247"/>
                      <a:pt x="1765" y="268"/>
                      <a:pt x="1821" y="300"/>
                    </a:cubicBezTo>
                    <a:cubicBezTo>
                      <a:pt x="1877" y="332"/>
                      <a:pt x="1896" y="383"/>
                      <a:pt x="1933" y="412"/>
                    </a:cubicBezTo>
                    <a:cubicBezTo>
                      <a:pt x="1970" y="441"/>
                      <a:pt x="2013" y="455"/>
                      <a:pt x="2045" y="476"/>
                    </a:cubicBezTo>
                    <a:cubicBezTo>
                      <a:pt x="2077" y="497"/>
                      <a:pt x="2108" y="527"/>
                      <a:pt x="2125" y="540"/>
                    </a:cubicBez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43" name="Freeform 203">
                <a:extLst>
                  <a:ext uri="{FF2B5EF4-FFF2-40B4-BE49-F238E27FC236}">
                    <a16:creationId xmlns:a16="http://schemas.microsoft.com/office/drawing/2014/main" id="{9C33BA9D-FF9D-42CE-B38B-6BDF1AC2AF30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3659" y="1313"/>
                <a:ext cx="2112" cy="2340"/>
              </a:xfrm>
              <a:custGeom>
                <a:avLst/>
                <a:gdLst>
                  <a:gd name="T0" fmla="*/ 0 w 2112"/>
                  <a:gd name="T1" fmla="*/ 2052 h 2340"/>
                  <a:gd name="T2" fmla="*/ 144 w 2112"/>
                  <a:gd name="T3" fmla="*/ 2068 h 2340"/>
                  <a:gd name="T4" fmla="*/ 352 w 2112"/>
                  <a:gd name="T5" fmla="*/ 2052 h 2340"/>
                  <a:gd name="T6" fmla="*/ 880 w 2112"/>
                  <a:gd name="T7" fmla="*/ 2196 h 2340"/>
                  <a:gd name="T8" fmla="*/ 1216 w 2112"/>
                  <a:gd name="T9" fmla="*/ 2244 h 2340"/>
                  <a:gd name="T10" fmla="*/ 1368 w 2112"/>
                  <a:gd name="T11" fmla="*/ 2300 h 2340"/>
                  <a:gd name="T12" fmla="*/ 1456 w 2112"/>
                  <a:gd name="T13" fmla="*/ 2004 h 2340"/>
                  <a:gd name="T14" fmla="*/ 1608 w 2112"/>
                  <a:gd name="T15" fmla="*/ 1580 h 2340"/>
                  <a:gd name="T16" fmla="*/ 1896 w 2112"/>
                  <a:gd name="T17" fmla="*/ 764 h 2340"/>
                  <a:gd name="T18" fmla="*/ 2048 w 2112"/>
                  <a:gd name="T19" fmla="*/ 372 h 2340"/>
                  <a:gd name="T20" fmla="*/ 2112 w 2112"/>
                  <a:gd name="T21" fmla="*/ 228 h 2340"/>
                  <a:gd name="T22" fmla="*/ 2048 w 2112"/>
                  <a:gd name="T23" fmla="*/ 212 h 2340"/>
                  <a:gd name="T24" fmla="*/ 1856 w 2112"/>
                  <a:gd name="T25" fmla="*/ 132 h 2340"/>
                  <a:gd name="T26" fmla="*/ 1616 w 2112"/>
                  <a:gd name="T27" fmla="*/ 68 h 2340"/>
                  <a:gd name="T28" fmla="*/ 1296 w 2112"/>
                  <a:gd name="T29" fmla="*/ 4 h 2340"/>
                  <a:gd name="T30" fmla="*/ 1032 w 2112"/>
                  <a:gd name="T31" fmla="*/ 44 h 2340"/>
                  <a:gd name="T32" fmla="*/ 840 w 2112"/>
                  <a:gd name="T33" fmla="*/ 92 h 2340"/>
                  <a:gd name="T34" fmla="*/ 696 w 2112"/>
                  <a:gd name="T35" fmla="*/ 140 h 23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12" h="2340">
                    <a:moveTo>
                      <a:pt x="0" y="2052"/>
                    </a:moveTo>
                    <a:cubicBezTo>
                      <a:pt x="24" y="2055"/>
                      <a:pt x="85" y="2068"/>
                      <a:pt x="144" y="2068"/>
                    </a:cubicBezTo>
                    <a:cubicBezTo>
                      <a:pt x="203" y="2068"/>
                      <a:pt x="229" y="2031"/>
                      <a:pt x="352" y="2052"/>
                    </a:cubicBezTo>
                    <a:cubicBezTo>
                      <a:pt x="475" y="2073"/>
                      <a:pt x="736" y="2164"/>
                      <a:pt x="880" y="2196"/>
                    </a:cubicBezTo>
                    <a:cubicBezTo>
                      <a:pt x="1024" y="2228"/>
                      <a:pt x="1135" y="2227"/>
                      <a:pt x="1216" y="2244"/>
                    </a:cubicBezTo>
                    <a:cubicBezTo>
                      <a:pt x="1297" y="2261"/>
                      <a:pt x="1328" y="2340"/>
                      <a:pt x="1368" y="2300"/>
                    </a:cubicBezTo>
                    <a:cubicBezTo>
                      <a:pt x="1408" y="2260"/>
                      <a:pt x="1416" y="2124"/>
                      <a:pt x="1456" y="2004"/>
                    </a:cubicBezTo>
                    <a:cubicBezTo>
                      <a:pt x="1496" y="1884"/>
                      <a:pt x="1535" y="1787"/>
                      <a:pt x="1608" y="1580"/>
                    </a:cubicBezTo>
                    <a:cubicBezTo>
                      <a:pt x="1681" y="1373"/>
                      <a:pt x="1823" y="965"/>
                      <a:pt x="1896" y="764"/>
                    </a:cubicBezTo>
                    <a:cubicBezTo>
                      <a:pt x="1969" y="563"/>
                      <a:pt x="2012" y="461"/>
                      <a:pt x="2048" y="372"/>
                    </a:cubicBezTo>
                    <a:cubicBezTo>
                      <a:pt x="2084" y="283"/>
                      <a:pt x="2112" y="255"/>
                      <a:pt x="2112" y="228"/>
                    </a:cubicBezTo>
                    <a:cubicBezTo>
                      <a:pt x="2112" y="201"/>
                      <a:pt x="2091" y="228"/>
                      <a:pt x="2048" y="212"/>
                    </a:cubicBezTo>
                    <a:cubicBezTo>
                      <a:pt x="2005" y="196"/>
                      <a:pt x="1928" y="156"/>
                      <a:pt x="1856" y="132"/>
                    </a:cubicBezTo>
                    <a:cubicBezTo>
                      <a:pt x="1784" y="108"/>
                      <a:pt x="1709" y="89"/>
                      <a:pt x="1616" y="68"/>
                    </a:cubicBezTo>
                    <a:cubicBezTo>
                      <a:pt x="1523" y="47"/>
                      <a:pt x="1393" y="8"/>
                      <a:pt x="1296" y="4"/>
                    </a:cubicBezTo>
                    <a:cubicBezTo>
                      <a:pt x="1199" y="0"/>
                      <a:pt x="1108" y="29"/>
                      <a:pt x="1032" y="44"/>
                    </a:cubicBezTo>
                    <a:cubicBezTo>
                      <a:pt x="956" y="59"/>
                      <a:pt x="896" y="76"/>
                      <a:pt x="840" y="92"/>
                    </a:cubicBezTo>
                    <a:cubicBezTo>
                      <a:pt x="784" y="108"/>
                      <a:pt x="740" y="124"/>
                      <a:pt x="696" y="140"/>
                    </a:cubicBez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4" name="Freeform 204">
                <a:extLst>
                  <a:ext uri="{FF2B5EF4-FFF2-40B4-BE49-F238E27FC236}">
                    <a16:creationId xmlns:a16="http://schemas.microsoft.com/office/drawing/2014/main" id="{4AB297E2-AD78-4773-A176-91BA02663171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3567" y="1368"/>
                <a:ext cx="2112" cy="2340"/>
              </a:xfrm>
              <a:custGeom>
                <a:avLst/>
                <a:gdLst>
                  <a:gd name="T0" fmla="*/ 0 w 2112"/>
                  <a:gd name="T1" fmla="*/ 2052 h 2340"/>
                  <a:gd name="T2" fmla="*/ 144 w 2112"/>
                  <a:gd name="T3" fmla="*/ 2068 h 2340"/>
                  <a:gd name="T4" fmla="*/ 352 w 2112"/>
                  <a:gd name="T5" fmla="*/ 2052 h 2340"/>
                  <a:gd name="T6" fmla="*/ 880 w 2112"/>
                  <a:gd name="T7" fmla="*/ 2196 h 2340"/>
                  <a:gd name="T8" fmla="*/ 1216 w 2112"/>
                  <a:gd name="T9" fmla="*/ 2244 h 2340"/>
                  <a:gd name="T10" fmla="*/ 1368 w 2112"/>
                  <a:gd name="T11" fmla="*/ 2300 h 2340"/>
                  <a:gd name="T12" fmla="*/ 1456 w 2112"/>
                  <a:gd name="T13" fmla="*/ 2004 h 2340"/>
                  <a:gd name="T14" fmla="*/ 1608 w 2112"/>
                  <a:gd name="T15" fmla="*/ 1580 h 2340"/>
                  <a:gd name="T16" fmla="*/ 1896 w 2112"/>
                  <a:gd name="T17" fmla="*/ 764 h 2340"/>
                  <a:gd name="T18" fmla="*/ 2048 w 2112"/>
                  <a:gd name="T19" fmla="*/ 372 h 2340"/>
                  <a:gd name="T20" fmla="*/ 2112 w 2112"/>
                  <a:gd name="T21" fmla="*/ 228 h 2340"/>
                  <a:gd name="T22" fmla="*/ 2048 w 2112"/>
                  <a:gd name="T23" fmla="*/ 212 h 2340"/>
                  <a:gd name="T24" fmla="*/ 1856 w 2112"/>
                  <a:gd name="T25" fmla="*/ 132 h 2340"/>
                  <a:gd name="T26" fmla="*/ 1616 w 2112"/>
                  <a:gd name="T27" fmla="*/ 68 h 2340"/>
                  <a:gd name="T28" fmla="*/ 1296 w 2112"/>
                  <a:gd name="T29" fmla="*/ 4 h 2340"/>
                  <a:gd name="T30" fmla="*/ 1032 w 2112"/>
                  <a:gd name="T31" fmla="*/ 44 h 2340"/>
                  <a:gd name="T32" fmla="*/ 840 w 2112"/>
                  <a:gd name="T33" fmla="*/ 92 h 2340"/>
                  <a:gd name="T34" fmla="*/ 696 w 2112"/>
                  <a:gd name="T35" fmla="*/ 140 h 234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12" h="2340">
                    <a:moveTo>
                      <a:pt x="0" y="2052"/>
                    </a:moveTo>
                    <a:cubicBezTo>
                      <a:pt x="24" y="2055"/>
                      <a:pt x="85" y="2068"/>
                      <a:pt x="144" y="2068"/>
                    </a:cubicBezTo>
                    <a:cubicBezTo>
                      <a:pt x="203" y="2068"/>
                      <a:pt x="229" y="2031"/>
                      <a:pt x="352" y="2052"/>
                    </a:cubicBezTo>
                    <a:cubicBezTo>
                      <a:pt x="475" y="2073"/>
                      <a:pt x="736" y="2164"/>
                      <a:pt x="880" y="2196"/>
                    </a:cubicBezTo>
                    <a:cubicBezTo>
                      <a:pt x="1024" y="2228"/>
                      <a:pt x="1135" y="2227"/>
                      <a:pt x="1216" y="2244"/>
                    </a:cubicBezTo>
                    <a:cubicBezTo>
                      <a:pt x="1297" y="2261"/>
                      <a:pt x="1328" y="2340"/>
                      <a:pt x="1368" y="2300"/>
                    </a:cubicBezTo>
                    <a:cubicBezTo>
                      <a:pt x="1408" y="2260"/>
                      <a:pt x="1416" y="2124"/>
                      <a:pt x="1456" y="2004"/>
                    </a:cubicBezTo>
                    <a:cubicBezTo>
                      <a:pt x="1496" y="1884"/>
                      <a:pt x="1535" y="1787"/>
                      <a:pt x="1608" y="1580"/>
                    </a:cubicBezTo>
                    <a:cubicBezTo>
                      <a:pt x="1681" y="1373"/>
                      <a:pt x="1823" y="965"/>
                      <a:pt x="1896" y="764"/>
                    </a:cubicBezTo>
                    <a:cubicBezTo>
                      <a:pt x="1969" y="563"/>
                      <a:pt x="2012" y="461"/>
                      <a:pt x="2048" y="372"/>
                    </a:cubicBezTo>
                    <a:cubicBezTo>
                      <a:pt x="2084" y="283"/>
                      <a:pt x="2112" y="255"/>
                      <a:pt x="2112" y="228"/>
                    </a:cubicBezTo>
                    <a:cubicBezTo>
                      <a:pt x="2112" y="201"/>
                      <a:pt x="2091" y="228"/>
                      <a:pt x="2048" y="212"/>
                    </a:cubicBezTo>
                    <a:cubicBezTo>
                      <a:pt x="2005" y="196"/>
                      <a:pt x="1928" y="156"/>
                      <a:pt x="1856" y="132"/>
                    </a:cubicBezTo>
                    <a:cubicBezTo>
                      <a:pt x="1784" y="108"/>
                      <a:pt x="1709" y="89"/>
                      <a:pt x="1616" y="68"/>
                    </a:cubicBezTo>
                    <a:cubicBezTo>
                      <a:pt x="1523" y="47"/>
                      <a:pt x="1393" y="8"/>
                      <a:pt x="1296" y="4"/>
                    </a:cubicBezTo>
                    <a:cubicBezTo>
                      <a:pt x="1199" y="0"/>
                      <a:pt x="1108" y="29"/>
                      <a:pt x="1032" y="44"/>
                    </a:cubicBezTo>
                    <a:cubicBezTo>
                      <a:pt x="956" y="59"/>
                      <a:pt x="896" y="76"/>
                      <a:pt x="840" y="92"/>
                    </a:cubicBezTo>
                    <a:cubicBezTo>
                      <a:pt x="784" y="108"/>
                      <a:pt x="740" y="124"/>
                      <a:pt x="696" y="140"/>
                    </a:cubicBez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09" name="Freeform 205">
                <a:extLst>
                  <a:ext uri="{FF2B5EF4-FFF2-40B4-BE49-F238E27FC236}">
                    <a16:creationId xmlns:a16="http://schemas.microsoft.com/office/drawing/2014/main" id="{7A5AEDC1-A40B-45A0-828E-C149A1BE3F98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3473" y="1387"/>
                <a:ext cx="2111" cy="2341"/>
              </a:xfrm>
              <a:custGeom>
                <a:avLst/>
                <a:gdLst>
                  <a:gd name="T0" fmla="*/ 0 w 2112"/>
                  <a:gd name="T1" fmla="*/ 2052 h 2340"/>
                  <a:gd name="T2" fmla="*/ 144 w 2112"/>
                  <a:gd name="T3" fmla="*/ 2068 h 2340"/>
                  <a:gd name="T4" fmla="*/ 352 w 2112"/>
                  <a:gd name="T5" fmla="*/ 2052 h 2340"/>
                  <a:gd name="T6" fmla="*/ 880 w 2112"/>
                  <a:gd name="T7" fmla="*/ 2196 h 2340"/>
                  <a:gd name="T8" fmla="*/ 1216 w 2112"/>
                  <a:gd name="T9" fmla="*/ 2244 h 2340"/>
                  <a:gd name="T10" fmla="*/ 1368 w 2112"/>
                  <a:gd name="T11" fmla="*/ 2300 h 2340"/>
                  <a:gd name="T12" fmla="*/ 1456 w 2112"/>
                  <a:gd name="T13" fmla="*/ 2004 h 2340"/>
                  <a:gd name="T14" fmla="*/ 1608 w 2112"/>
                  <a:gd name="T15" fmla="*/ 1580 h 2340"/>
                  <a:gd name="T16" fmla="*/ 1896 w 2112"/>
                  <a:gd name="T17" fmla="*/ 764 h 2340"/>
                  <a:gd name="T18" fmla="*/ 2048 w 2112"/>
                  <a:gd name="T19" fmla="*/ 372 h 2340"/>
                  <a:gd name="T20" fmla="*/ 2112 w 2112"/>
                  <a:gd name="T21" fmla="*/ 228 h 2340"/>
                  <a:gd name="T22" fmla="*/ 2048 w 2112"/>
                  <a:gd name="T23" fmla="*/ 212 h 2340"/>
                  <a:gd name="T24" fmla="*/ 1856 w 2112"/>
                  <a:gd name="T25" fmla="*/ 132 h 2340"/>
                  <a:gd name="T26" fmla="*/ 1616 w 2112"/>
                  <a:gd name="T27" fmla="*/ 68 h 2340"/>
                  <a:gd name="T28" fmla="*/ 1296 w 2112"/>
                  <a:gd name="T29" fmla="*/ 4 h 2340"/>
                  <a:gd name="T30" fmla="*/ 1032 w 2112"/>
                  <a:gd name="T31" fmla="*/ 44 h 2340"/>
                  <a:gd name="T32" fmla="*/ 840 w 2112"/>
                  <a:gd name="T33" fmla="*/ 92 h 2340"/>
                  <a:gd name="T34" fmla="*/ 696 w 2112"/>
                  <a:gd name="T35" fmla="*/ 140 h 2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12" h="2340">
                    <a:moveTo>
                      <a:pt x="0" y="2052"/>
                    </a:moveTo>
                    <a:cubicBezTo>
                      <a:pt x="24" y="2055"/>
                      <a:pt x="85" y="2068"/>
                      <a:pt x="144" y="2068"/>
                    </a:cubicBezTo>
                    <a:cubicBezTo>
                      <a:pt x="203" y="2068"/>
                      <a:pt x="229" y="2031"/>
                      <a:pt x="352" y="2052"/>
                    </a:cubicBezTo>
                    <a:cubicBezTo>
                      <a:pt x="475" y="2073"/>
                      <a:pt x="736" y="2164"/>
                      <a:pt x="880" y="2196"/>
                    </a:cubicBezTo>
                    <a:cubicBezTo>
                      <a:pt x="1024" y="2228"/>
                      <a:pt x="1135" y="2227"/>
                      <a:pt x="1216" y="2244"/>
                    </a:cubicBezTo>
                    <a:cubicBezTo>
                      <a:pt x="1297" y="2261"/>
                      <a:pt x="1328" y="2340"/>
                      <a:pt x="1368" y="2300"/>
                    </a:cubicBezTo>
                    <a:cubicBezTo>
                      <a:pt x="1408" y="2260"/>
                      <a:pt x="1416" y="2124"/>
                      <a:pt x="1456" y="2004"/>
                    </a:cubicBezTo>
                    <a:cubicBezTo>
                      <a:pt x="1496" y="1884"/>
                      <a:pt x="1535" y="1787"/>
                      <a:pt x="1608" y="1580"/>
                    </a:cubicBezTo>
                    <a:cubicBezTo>
                      <a:pt x="1681" y="1373"/>
                      <a:pt x="1823" y="965"/>
                      <a:pt x="1896" y="764"/>
                    </a:cubicBezTo>
                    <a:cubicBezTo>
                      <a:pt x="1969" y="563"/>
                      <a:pt x="2012" y="461"/>
                      <a:pt x="2048" y="372"/>
                    </a:cubicBezTo>
                    <a:cubicBezTo>
                      <a:pt x="2084" y="283"/>
                      <a:pt x="2112" y="255"/>
                      <a:pt x="2112" y="228"/>
                    </a:cubicBezTo>
                    <a:cubicBezTo>
                      <a:pt x="2112" y="201"/>
                      <a:pt x="2091" y="228"/>
                      <a:pt x="2048" y="212"/>
                    </a:cubicBezTo>
                    <a:cubicBezTo>
                      <a:pt x="2005" y="196"/>
                      <a:pt x="1928" y="156"/>
                      <a:pt x="1856" y="132"/>
                    </a:cubicBezTo>
                    <a:cubicBezTo>
                      <a:pt x="1784" y="108"/>
                      <a:pt x="1709" y="89"/>
                      <a:pt x="1616" y="68"/>
                    </a:cubicBezTo>
                    <a:cubicBezTo>
                      <a:pt x="1523" y="47"/>
                      <a:pt x="1393" y="8"/>
                      <a:pt x="1296" y="4"/>
                    </a:cubicBezTo>
                    <a:cubicBezTo>
                      <a:pt x="1199" y="0"/>
                      <a:pt x="1108" y="29"/>
                      <a:pt x="1032" y="44"/>
                    </a:cubicBezTo>
                    <a:cubicBezTo>
                      <a:pt x="956" y="59"/>
                      <a:pt x="896" y="76"/>
                      <a:pt x="840" y="92"/>
                    </a:cubicBezTo>
                    <a:cubicBezTo>
                      <a:pt x="784" y="108"/>
                      <a:pt x="740" y="124"/>
                      <a:pt x="696" y="140"/>
                    </a:cubicBez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chemeClr val="bg1"/>
                  </a:gs>
                  <a:gs pos="100000">
                    <a:srgbClr val="CCFF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46" name="Freeform 206">
                <a:extLst>
                  <a:ext uri="{FF2B5EF4-FFF2-40B4-BE49-F238E27FC236}">
                    <a16:creationId xmlns:a16="http://schemas.microsoft.com/office/drawing/2014/main" id="{0D71592B-487B-4036-9991-E3AFDE143264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2000" y="1144"/>
                <a:ext cx="2106" cy="2341"/>
              </a:xfrm>
              <a:custGeom>
                <a:avLst/>
                <a:gdLst>
                  <a:gd name="T0" fmla="*/ 1329 w 2106"/>
                  <a:gd name="T1" fmla="*/ 2337 h 2341"/>
                  <a:gd name="T2" fmla="*/ 1185 w 2106"/>
                  <a:gd name="T3" fmla="*/ 2305 h 2341"/>
                  <a:gd name="T4" fmla="*/ 897 w 2106"/>
                  <a:gd name="T5" fmla="*/ 2145 h 2341"/>
                  <a:gd name="T6" fmla="*/ 449 w 2106"/>
                  <a:gd name="T7" fmla="*/ 2081 h 2341"/>
                  <a:gd name="T8" fmla="*/ 56 w 2106"/>
                  <a:gd name="T9" fmla="*/ 1991 h 2341"/>
                  <a:gd name="T10" fmla="*/ 113 w 2106"/>
                  <a:gd name="T11" fmla="*/ 1857 h 2341"/>
                  <a:gd name="T12" fmla="*/ 193 w 2106"/>
                  <a:gd name="T13" fmla="*/ 1649 h 2341"/>
                  <a:gd name="T14" fmla="*/ 361 w 2106"/>
                  <a:gd name="T15" fmla="*/ 1225 h 2341"/>
                  <a:gd name="T16" fmla="*/ 569 w 2106"/>
                  <a:gd name="T17" fmla="*/ 600 h 2341"/>
                  <a:gd name="T18" fmla="*/ 721 w 2106"/>
                  <a:gd name="T19" fmla="*/ 161 h 2341"/>
                  <a:gd name="T20" fmla="*/ 748 w 2106"/>
                  <a:gd name="T21" fmla="*/ 29 h 2341"/>
                  <a:gd name="T22" fmla="*/ 769 w 2106"/>
                  <a:gd name="T23" fmla="*/ 1 h 2341"/>
                  <a:gd name="T24" fmla="*/ 945 w 2106"/>
                  <a:gd name="T25" fmla="*/ 33 h 2341"/>
                  <a:gd name="T26" fmla="*/ 1217 w 2106"/>
                  <a:gd name="T27" fmla="*/ 79 h 2341"/>
                  <a:gd name="T28" fmla="*/ 1671 w 2106"/>
                  <a:gd name="T29" fmla="*/ 156 h 2341"/>
                  <a:gd name="T30" fmla="*/ 2043 w 2106"/>
                  <a:gd name="T31" fmla="*/ 411 h 2341"/>
                  <a:gd name="T32" fmla="*/ 2049 w 2106"/>
                  <a:gd name="T33" fmla="*/ 493 h 2341"/>
                  <a:gd name="T34" fmla="*/ 1767 w 2106"/>
                  <a:gd name="T35" fmla="*/ 1187 h 2341"/>
                  <a:gd name="T36" fmla="*/ 1441 w 2106"/>
                  <a:gd name="T37" fmla="*/ 2049 h 2341"/>
                  <a:gd name="T38" fmla="*/ 1329 w 2106"/>
                  <a:gd name="T39" fmla="*/ 2337 h 234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106" h="2341">
                    <a:moveTo>
                      <a:pt x="1329" y="2337"/>
                    </a:moveTo>
                    <a:cubicBezTo>
                      <a:pt x="1301" y="2341"/>
                      <a:pt x="1257" y="2337"/>
                      <a:pt x="1185" y="2305"/>
                    </a:cubicBezTo>
                    <a:cubicBezTo>
                      <a:pt x="1113" y="2273"/>
                      <a:pt x="1020" y="2182"/>
                      <a:pt x="897" y="2145"/>
                    </a:cubicBezTo>
                    <a:cubicBezTo>
                      <a:pt x="774" y="2108"/>
                      <a:pt x="589" y="2107"/>
                      <a:pt x="449" y="2081"/>
                    </a:cubicBezTo>
                    <a:cubicBezTo>
                      <a:pt x="309" y="2055"/>
                      <a:pt x="112" y="2028"/>
                      <a:pt x="56" y="1991"/>
                    </a:cubicBezTo>
                    <a:cubicBezTo>
                      <a:pt x="0" y="1954"/>
                      <a:pt x="90" y="1914"/>
                      <a:pt x="113" y="1857"/>
                    </a:cubicBezTo>
                    <a:cubicBezTo>
                      <a:pt x="136" y="1800"/>
                      <a:pt x="152" y="1754"/>
                      <a:pt x="193" y="1649"/>
                    </a:cubicBezTo>
                    <a:cubicBezTo>
                      <a:pt x="234" y="1544"/>
                      <a:pt x="298" y="1400"/>
                      <a:pt x="361" y="1225"/>
                    </a:cubicBezTo>
                    <a:cubicBezTo>
                      <a:pt x="424" y="1050"/>
                      <a:pt x="509" y="777"/>
                      <a:pt x="569" y="600"/>
                    </a:cubicBezTo>
                    <a:cubicBezTo>
                      <a:pt x="629" y="423"/>
                      <a:pt x="691" y="256"/>
                      <a:pt x="721" y="161"/>
                    </a:cubicBezTo>
                    <a:cubicBezTo>
                      <a:pt x="751" y="66"/>
                      <a:pt x="740" y="56"/>
                      <a:pt x="748" y="29"/>
                    </a:cubicBezTo>
                    <a:cubicBezTo>
                      <a:pt x="756" y="2"/>
                      <a:pt x="736" y="0"/>
                      <a:pt x="769" y="1"/>
                    </a:cubicBezTo>
                    <a:cubicBezTo>
                      <a:pt x="802" y="2"/>
                      <a:pt x="870" y="20"/>
                      <a:pt x="945" y="33"/>
                    </a:cubicBezTo>
                    <a:cubicBezTo>
                      <a:pt x="1020" y="46"/>
                      <a:pt x="1096" y="58"/>
                      <a:pt x="1217" y="79"/>
                    </a:cubicBezTo>
                    <a:cubicBezTo>
                      <a:pt x="1338" y="100"/>
                      <a:pt x="1531" y="100"/>
                      <a:pt x="1671" y="156"/>
                    </a:cubicBezTo>
                    <a:cubicBezTo>
                      <a:pt x="1808" y="211"/>
                      <a:pt x="1979" y="356"/>
                      <a:pt x="2043" y="411"/>
                    </a:cubicBezTo>
                    <a:cubicBezTo>
                      <a:pt x="2106" y="467"/>
                      <a:pt x="2094" y="364"/>
                      <a:pt x="2049" y="493"/>
                    </a:cubicBezTo>
                    <a:cubicBezTo>
                      <a:pt x="2003" y="621"/>
                      <a:pt x="1868" y="928"/>
                      <a:pt x="1767" y="1187"/>
                    </a:cubicBezTo>
                    <a:cubicBezTo>
                      <a:pt x="1666" y="1446"/>
                      <a:pt x="1514" y="1857"/>
                      <a:pt x="1441" y="2049"/>
                    </a:cubicBezTo>
                    <a:cubicBezTo>
                      <a:pt x="1368" y="2241"/>
                      <a:pt x="1352" y="2277"/>
                      <a:pt x="1329" y="233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7" name="Freeform 207">
                <a:extLst>
                  <a:ext uri="{FF2B5EF4-FFF2-40B4-BE49-F238E27FC236}">
                    <a16:creationId xmlns:a16="http://schemas.microsoft.com/office/drawing/2014/main" id="{8D73DCE1-68BC-4ACB-935F-D59487113285}"/>
                  </a:ext>
                </a:extLst>
              </p:cNvPr>
              <p:cNvSpPr>
                <a:spLocks/>
              </p:cNvSpPr>
              <p:nvPr/>
            </p:nvSpPr>
            <p:spPr bwMode="auto">
              <a:xfrm rot="-265971">
                <a:off x="3492" y="1429"/>
                <a:ext cx="2006" cy="2301"/>
              </a:xfrm>
              <a:custGeom>
                <a:avLst/>
                <a:gdLst>
                  <a:gd name="T0" fmla="*/ 6 w 2006"/>
                  <a:gd name="T1" fmla="*/ 1992 h 2301"/>
                  <a:gd name="T2" fmla="*/ 108 w 2006"/>
                  <a:gd name="T3" fmla="*/ 2042 h 2301"/>
                  <a:gd name="T4" fmla="*/ 310 w 2006"/>
                  <a:gd name="T5" fmla="*/ 2040 h 2301"/>
                  <a:gd name="T6" fmla="*/ 470 w 2006"/>
                  <a:gd name="T7" fmla="*/ 2072 h 2301"/>
                  <a:gd name="T8" fmla="*/ 758 w 2006"/>
                  <a:gd name="T9" fmla="*/ 2152 h 2301"/>
                  <a:gd name="T10" fmla="*/ 1110 w 2006"/>
                  <a:gd name="T11" fmla="*/ 2264 h 2301"/>
                  <a:gd name="T12" fmla="*/ 1222 w 2006"/>
                  <a:gd name="T13" fmla="*/ 2280 h 2301"/>
                  <a:gd name="T14" fmla="*/ 1302 w 2006"/>
                  <a:gd name="T15" fmla="*/ 2136 h 2301"/>
                  <a:gd name="T16" fmla="*/ 1382 w 2006"/>
                  <a:gd name="T17" fmla="*/ 1864 h 2301"/>
                  <a:gd name="T18" fmla="*/ 1526 w 2006"/>
                  <a:gd name="T19" fmla="*/ 1464 h 2301"/>
                  <a:gd name="T20" fmla="*/ 1769 w 2006"/>
                  <a:gd name="T21" fmla="*/ 813 h 2301"/>
                  <a:gd name="T22" fmla="*/ 1947 w 2006"/>
                  <a:gd name="T23" fmla="*/ 312 h 2301"/>
                  <a:gd name="T24" fmla="*/ 1990 w 2006"/>
                  <a:gd name="T25" fmla="*/ 232 h 2301"/>
                  <a:gd name="T26" fmla="*/ 1853 w 2006"/>
                  <a:gd name="T27" fmla="*/ 187 h 2301"/>
                  <a:gd name="T28" fmla="*/ 1612 w 2006"/>
                  <a:gd name="T29" fmla="*/ 99 h 2301"/>
                  <a:gd name="T30" fmla="*/ 1189 w 2006"/>
                  <a:gd name="T31" fmla="*/ 1 h 2301"/>
                  <a:gd name="T32" fmla="*/ 706 w 2006"/>
                  <a:gd name="T33" fmla="*/ 95 h 2301"/>
                  <a:gd name="T34" fmla="*/ 644 w 2006"/>
                  <a:gd name="T35" fmla="*/ 166 h 2301"/>
                  <a:gd name="T36" fmla="*/ 381 w 2006"/>
                  <a:gd name="T37" fmla="*/ 901 h 2301"/>
                  <a:gd name="T38" fmla="*/ 70 w 2006"/>
                  <a:gd name="T39" fmla="*/ 1768 h 2301"/>
                  <a:gd name="T40" fmla="*/ 6 w 2006"/>
                  <a:gd name="T41" fmla="*/ 1992 h 230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006" h="2301">
                    <a:moveTo>
                      <a:pt x="6" y="1992"/>
                    </a:moveTo>
                    <a:cubicBezTo>
                      <a:pt x="12" y="2038"/>
                      <a:pt x="57" y="2034"/>
                      <a:pt x="108" y="2042"/>
                    </a:cubicBezTo>
                    <a:cubicBezTo>
                      <a:pt x="159" y="2050"/>
                      <a:pt x="250" y="2035"/>
                      <a:pt x="310" y="2040"/>
                    </a:cubicBezTo>
                    <a:cubicBezTo>
                      <a:pt x="370" y="2045"/>
                      <a:pt x="395" y="2053"/>
                      <a:pt x="470" y="2072"/>
                    </a:cubicBezTo>
                    <a:cubicBezTo>
                      <a:pt x="545" y="2091"/>
                      <a:pt x="651" y="2120"/>
                      <a:pt x="758" y="2152"/>
                    </a:cubicBezTo>
                    <a:cubicBezTo>
                      <a:pt x="865" y="2184"/>
                      <a:pt x="1033" y="2243"/>
                      <a:pt x="1110" y="2264"/>
                    </a:cubicBezTo>
                    <a:cubicBezTo>
                      <a:pt x="1187" y="2285"/>
                      <a:pt x="1190" y="2301"/>
                      <a:pt x="1222" y="2280"/>
                    </a:cubicBezTo>
                    <a:cubicBezTo>
                      <a:pt x="1254" y="2259"/>
                      <a:pt x="1275" y="2205"/>
                      <a:pt x="1302" y="2136"/>
                    </a:cubicBezTo>
                    <a:cubicBezTo>
                      <a:pt x="1329" y="2067"/>
                      <a:pt x="1345" y="1976"/>
                      <a:pt x="1382" y="1864"/>
                    </a:cubicBezTo>
                    <a:cubicBezTo>
                      <a:pt x="1419" y="1752"/>
                      <a:pt x="1462" y="1639"/>
                      <a:pt x="1526" y="1464"/>
                    </a:cubicBezTo>
                    <a:cubicBezTo>
                      <a:pt x="1590" y="1289"/>
                      <a:pt x="1699" y="1005"/>
                      <a:pt x="1769" y="813"/>
                    </a:cubicBezTo>
                    <a:cubicBezTo>
                      <a:pt x="1839" y="621"/>
                      <a:pt x="1910" y="409"/>
                      <a:pt x="1947" y="312"/>
                    </a:cubicBezTo>
                    <a:cubicBezTo>
                      <a:pt x="1984" y="215"/>
                      <a:pt x="2006" y="253"/>
                      <a:pt x="1990" y="232"/>
                    </a:cubicBezTo>
                    <a:cubicBezTo>
                      <a:pt x="1974" y="211"/>
                      <a:pt x="1916" y="209"/>
                      <a:pt x="1853" y="187"/>
                    </a:cubicBezTo>
                    <a:cubicBezTo>
                      <a:pt x="1790" y="165"/>
                      <a:pt x="1723" y="130"/>
                      <a:pt x="1612" y="99"/>
                    </a:cubicBezTo>
                    <a:cubicBezTo>
                      <a:pt x="1501" y="68"/>
                      <a:pt x="1340" y="2"/>
                      <a:pt x="1189" y="1"/>
                    </a:cubicBezTo>
                    <a:cubicBezTo>
                      <a:pt x="1037" y="0"/>
                      <a:pt x="797" y="68"/>
                      <a:pt x="706" y="95"/>
                    </a:cubicBezTo>
                    <a:cubicBezTo>
                      <a:pt x="616" y="121"/>
                      <a:pt x="698" y="32"/>
                      <a:pt x="644" y="166"/>
                    </a:cubicBezTo>
                    <a:cubicBezTo>
                      <a:pt x="590" y="300"/>
                      <a:pt x="477" y="634"/>
                      <a:pt x="381" y="901"/>
                    </a:cubicBezTo>
                    <a:cubicBezTo>
                      <a:pt x="285" y="1168"/>
                      <a:pt x="132" y="1586"/>
                      <a:pt x="70" y="1768"/>
                    </a:cubicBezTo>
                    <a:cubicBezTo>
                      <a:pt x="8" y="1950"/>
                      <a:pt x="0" y="1946"/>
                      <a:pt x="6" y="199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8" name="Freeform 208">
                <a:extLst>
                  <a:ext uri="{FF2B5EF4-FFF2-40B4-BE49-F238E27FC236}">
                    <a16:creationId xmlns:a16="http://schemas.microsoft.com/office/drawing/2014/main" id="{1C50B696-E06C-4F73-A459-D0F57618DC2D}"/>
                  </a:ext>
                </a:extLst>
              </p:cNvPr>
              <p:cNvSpPr>
                <a:spLocks/>
              </p:cNvSpPr>
              <p:nvPr/>
            </p:nvSpPr>
            <p:spPr bwMode="auto">
              <a:xfrm rot="-1527393">
                <a:off x="3008" y="1683"/>
                <a:ext cx="1513" cy="1623"/>
              </a:xfrm>
              <a:custGeom>
                <a:avLst/>
                <a:gdLst>
                  <a:gd name="T0" fmla="*/ 2032 w 1040"/>
                  <a:gd name="T1" fmla="*/ 0 h 1328"/>
                  <a:gd name="T2" fmla="*/ 2201 w 1040"/>
                  <a:gd name="T3" fmla="*/ 120 h 1328"/>
                  <a:gd name="T4" fmla="*/ 204 w 1040"/>
                  <a:gd name="T5" fmla="*/ 1984 h 1328"/>
                  <a:gd name="T6" fmla="*/ 0 w 1040"/>
                  <a:gd name="T7" fmla="*/ 1864 h 1328"/>
                  <a:gd name="T8" fmla="*/ 2032 w 1040"/>
                  <a:gd name="T9" fmla="*/ 0 h 13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40" h="1328">
                    <a:moveTo>
                      <a:pt x="960" y="0"/>
                    </a:moveTo>
                    <a:lnTo>
                      <a:pt x="1040" y="80"/>
                    </a:lnTo>
                    <a:lnTo>
                      <a:pt x="96" y="1328"/>
                    </a:lnTo>
                    <a:lnTo>
                      <a:pt x="0" y="1248"/>
                    </a:lnTo>
                    <a:lnTo>
                      <a:pt x="96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410" name="Form">
              <a:extLst>
                <a:ext uri="{FF2B5EF4-FFF2-40B4-BE49-F238E27FC236}">
                  <a16:creationId xmlns:a16="http://schemas.microsoft.com/office/drawing/2014/main" id="{F705D6F0-68C3-491E-BC6A-53A02442E94D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751729">
              <a:off x="3408" y="1344"/>
              <a:ext cx="186" cy="219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2 w 21600"/>
                <a:gd name="T5" fmla="*/ 0 h 21600"/>
                <a:gd name="T6" fmla="*/ 2 w 21600"/>
                <a:gd name="T7" fmla="*/ 1 h 21600"/>
                <a:gd name="T8" fmla="*/ 2 w 21600"/>
                <a:gd name="T9" fmla="*/ 2 h 21600"/>
                <a:gd name="T10" fmla="*/ 1 w 21600"/>
                <a:gd name="T11" fmla="*/ 2 h 21600"/>
                <a:gd name="T12" fmla="*/ 0 w 21600"/>
                <a:gd name="T13" fmla="*/ 1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61 w 21600"/>
                <a:gd name="T22" fmla="*/ 1282 h 21600"/>
                <a:gd name="T23" fmla="*/ 19394 w 21600"/>
                <a:gd name="T24" fmla="*/ 1637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1" name="Infopage">
              <a:extLst>
                <a:ext uri="{FF2B5EF4-FFF2-40B4-BE49-F238E27FC236}">
                  <a16:creationId xmlns:a16="http://schemas.microsoft.com/office/drawing/2014/main" id="{46BBC43C-9204-410E-BE8F-FAFE9DADA0F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35927">
              <a:off x="3648" y="1392"/>
              <a:ext cx="192" cy="240"/>
            </a:xfrm>
            <a:custGeom>
              <a:avLst/>
              <a:gdLst>
                <a:gd name="T0" fmla="*/ 1 w 21600"/>
                <a:gd name="T1" fmla="*/ 3 h 21600"/>
                <a:gd name="T2" fmla="*/ 0 w 21600"/>
                <a:gd name="T3" fmla="*/ 1 h 21600"/>
                <a:gd name="T4" fmla="*/ 1 w 21600"/>
                <a:gd name="T5" fmla="*/ 0 h 21600"/>
                <a:gd name="T6" fmla="*/ 2 w 21600"/>
                <a:gd name="T7" fmla="*/ 1 h 21600"/>
                <a:gd name="T8" fmla="*/ 1 w 21600"/>
                <a:gd name="T9" fmla="*/ 3 h 21600"/>
                <a:gd name="T10" fmla="*/ 0 w 21600"/>
                <a:gd name="T11" fmla="*/ 0 h 21600"/>
                <a:gd name="T12" fmla="*/ 2 w 21600"/>
                <a:gd name="T13" fmla="*/ 0 h 21600"/>
                <a:gd name="T14" fmla="*/ 2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13 w 21600"/>
                <a:gd name="T25" fmla="*/ 12150 h 21600"/>
                <a:gd name="T26" fmla="*/ 20813 w 21600"/>
                <a:gd name="T27" fmla="*/ 1719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2" name="Homepage">
              <a:extLst>
                <a:ext uri="{FF2B5EF4-FFF2-40B4-BE49-F238E27FC236}">
                  <a16:creationId xmlns:a16="http://schemas.microsoft.com/office/drawing/2014/main" id="{229D1DA2-7A1B-4421-B91B-7674B138339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3840" y="1824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3" name="Infopage">
              <a:extLst>
                <a:ext uri="{FF2B5EF4-FFF2-40B4-BE49-F238E27FC236}">
                  <a16:creationId xmlns:a16="http://schemas.microsoft.com/office/drawing/2014/main" id="{D0FAD107-0222-4F00-8B94-47BC6EA3096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3648" y="1776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4" name="Webpage">
              <a:extLst>
                <a:ext uri="{FF2B5EF4-FFF2-40B4-BE49-F238E27FC236}">
                  <a16:creationId xmlns:a16="http://schemas.microsoft.com/office/drawing/2014/main" id="{BC817022-DDB6-494E-90FB-667AAD2E7513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963413">
              <a:off x="3936" y="1488"/>
              <a:ext cx="144" cy="192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1 h 21600"/>
                <a:gd name="T4" fmla="*/ 1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1 h 21600"/>
                <a:gd name="T14" fmla="*/ 1 w 21600"/>
                <a:gd name="T15" fmla="*/ 2 h 21600"/>
                <a:gd name="T16" fmla="*/ 0 w 21600"/>
                <a:gd name="T17" fmla="*/ 2 h 21600"/>
                <a:gd name="T18" fmla="*/ 0 w 21600"/>
                <a:gd name="T19" fmla="*/ 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0 w 21600"/>
                <a:gd name="T31" fmla="*/ 12825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5" name="Form">
              <a:extLst>
                <a:ext uri="{FF2B5EF4-FFF2-40B4-BE49-F238E27FC236}">
                  <a16:creationId xmlns:a16="http://schemas.microsoft.com/office/drawing/2014/main" id="{CECF0368-13A1-4BAD-9A7B-BAABC8AEA6D4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3360" y="1680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6" name="Form">
              <a:extLst>
                <a:ext uri="{FF2B5EF4-FFF2-40B4-BE49-F238E27FC236}">
                  <a16:creationId xmlns:a16="http://schemas.microsoft.com/office/drawing/2014/main" id="{46946F25-5BB3-46CC-9305-2E6C4CA7EE17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751729">
              <a:off x="4080" y="2496"/>
              <a:ext cx="186" cy="219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2 w 21600"/>
                <a:gd name="T5" fmla="*/ 0 h 21600"/>
                <a:gd name="T6" fmla="*/ 2 w 21600"/>
                <a:gd name="T7" fmla="*/ 1 h 21600"/>
                <a:gd name="T8" fmla="*/ 2 w 21600"/>
                <a:gd name="T9" fmla="*/ 2 h 21600"/>
                <a:gd name="T10" fmla="*/ 1 w 21600"/>
                <a:gd name="T11" fmla="*/ 2 h 21600"/>
                <a:gd name="T12" fmla="*/ 0 w 21600"/>
                <a:gd name="T13" fmla="*/ 1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61 w 21600"/>
                <a:gd name="T22" fmla="*/ 1282 h 21600"/>
                <a:gd name="T23" fmla="*/ 19394 w 21600"/>
                <a:gd name="T24" fmla="*/ 1637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7" name="Infopage">
              <a:extLst>
                <a:ext uri="{FF2B5EF4-FFF2-40B4-BE49-F238E27FC236}">
                  <a16:creationId xmlns:a16="http://schemas.microsoft.com/office/drawing/2014/main" id="{C37C5A40-5E90-4B6D-9D77-8725A8E89EA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35927">
              <a:off x="4320" y="2544"/>
              <a:ext cx="192" cy="240"/>
            </a:xfrm>
            <a:custGeom>
              <a:avLst/>
              <a:gdLst>
                <a:gd name="T0" fmla="*/ 1 w 21600"/>
                <a:gd name="T1" fmla="*/ 3 h 21600"/>
                <a:gd name="T2" fmla="*/ 0 w 21600"/>
                <a:gd name="T3" fmla="*/ 1 h 21600"/>
                <a:gd name="T4" fmla="*/ 1 w 21600"/>
                <a:gd name="T5" fmla="*/ 0 h 21600"/>
                <a:gd name="T6" fmla="*/ 2 w 21600"/>
                <a:gd name="T7" fmla="*/ 1 h 21600"/>
                <a:gd name="T8" fmla="*/ 1 w 21600"/>
                <a:gd name="T9" fmla="*/ 3 h 21600"/>
                <a:gd name="T10" fmla="*/ 0 w 21600"/>
                <a:gd name="T11" fmla="*/ 0 h 21600"/>
                <a:gd name="T12" fmla="*/ 2 w 21600"/>
                <a:gd name="T13" fmla="*/ 0 h 21600"/>
                <a:gd name="T14" fmla="*/ 2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13 w 21600"/>
                <a:gd name="T25" fmla="*/ 12150 h 21600"/>
                <a:gd name="T26" fmla="*/ 20813 w 21600"/>
                <a:gd name="T27" fmla="*/ 1719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8" name="Webpage">
              <a:extLst>
                <a:ext uri="{FF2B5EF4-FFF2-40B4-BE49-F238E27FC236}">
                  <a16:creationId xmlns:a16="http://schemas.microsoft.com/office/drawing/2014/main" id="{CB2D730B-E50D-4063-B58C-29FE4ABC8F19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963413">
              <a:off x="4608" y="2640"/>
              <a:ext cx="144" cy="192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1 h 21600"/>
                <a:gd name="T4" fmla="*/ 1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1 h 21600"/>
                <a:gd name="T14" fmla="*/ 1 w 21600"/>
                <a:gd name="T15" fmla="*/ 2 h 21600"/>
                <a:gd name="T16" fmla="*/ 0 w 21600"/>
                <a:gd name="T17" fmla="*/ 2 h 21600"/>
                <a:gd name="T18" fmla="*/ 0 w 21600"/>
                <a:gd name="T19" fmla="*/ 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0 w 21600"/>
                <a:gd name="T31" fmla="*/ 12825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19" name="Webpage">
              <a:extLst>
                <a:ext uri="{FF2B5EF4-FFF2-40B4-BE49-F238E27FC236}">
                  <a16:creationId xmlns:a16="http://schemas.microsoft.com/office/drawing/2014/main" id="{9D173CC5-303E-45DD-ABDE-1C665FA7278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3504" y="1728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0" name="Homepage">
              <a:extLst>
                <a:ext uri="{FF2B5EF4-FFF2-40B4-BE49-F238E27FC236}">
                  <a16:creationId xmlns:a16="http://schemas.microsoft.com/office/drawing/2014/main" id="{C3CB92F0-D9CF-4B53-B96F-4B22D114BEA1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4656" y="2400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1" name="Infopage">
              <a:extLst>
                <a:ext uri="{FF2B5EF4-FFF2-40B4-BE49-F238E27FC236}">
                  <a16:creationId xmlns:a16="http://schemas.microsoft.com/office/drawing/2014/main" id="{BF93D458-9453-4012-951A-50D347CE1EBD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4464" y="2352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2" name="Form">
              <a:extLst>
                <a:ext uri="{FF2B5EF4-FFF2-40B4-BE49-F238E27FC236}">
                  <a16:creationId xmlns:a16="http://schemas.microsoft.com/office/drawing/2014/main" id="{3A278684-CFD0-40E5-BBEA-0E21ACBA8D0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4176" y="2256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3" name="Webpage">
              <a:extLst>
                <a:ext uri="{FF2B5EF4-FFF2-40B4-BE49-F238E27FC236}">
                  <a16:creationId xmlns:a16="http://schemas.microsoft.com/office/drawing/2014/main" id="{B5C68871-969E-4AF2-9DA7-F76BFE273F1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4320" y="2304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4" name="Homepage">
              <a:extLst>
                <a:ext uri="{FF2B5EF4-FFF2-40B4-BE49-F238E27FC236}">
                  <a16:creationId xmlns:a16="http://schemas.microsoft.com/office/drawing/2014/main" id="{CD41F546-C6D0-4B78-A1B2-098EB9B8E974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4848" y="1728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5" name="Infopage">
              <a:extLst>
                <a:ext uri="{FF2B5EF4-FFF2-40B4-BE49-F238E27FC236}">
                  <a16:creationId xmlns:a16="http://schemas.microsoft.com/office/drawing/2014/main" id="{01FF56CA-B831-49CF-88D3-EA8B84FF888D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4656" y="1680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6" name="Form">
              <a:extLst>
                <a:ext uri="{FF2B5EF4-FFF2-40B4-BE49-F238E27FC236}">
                  <a16:creationId xmlns:a16="http://schemas.microsoft.com/office/drawing/2014/main" id="{CD15FBBD-2390-4F33-A89D-E257CF65750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4368" y="1584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7" name="Webpage">
              <a:extLst>
                <a:ext uri="{FF2B5EF4-FFF2-40B4-BE49-F238E27FC236}">
                  <a16:creationId xmlns:a16="http://schemas.microsoft.com/office/drawing/2014/main" id="{8CE8B038-B832-485A-91CD-9C748F758BFB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4512" y="1632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28" name="Homepage">
              <a:extLst>
                <a:ext uri="{FF2B5EF4-FFF2-40B4-BE49-F238E27FC236}">
                  <a16:creationId xmlns:a16="http://schemas.microsoft.com/office/drawing/2014/main" id="{ECA8C7F0-677E-4B71-9295-C7A20C44F72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4752" y="1968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9" name="Infopage">
              <a:extLst>
                <a:ext uri="{FF2B5EF4-FFF2-40B4-BE49-F238E27FC236}">
                  <a16:creationId xmlns:a16="http://schemas.microsoft.com/office/drawing/2014/main" id="{FFA2D461-A3FB-44DF-BAEE-835A2E3A5A46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4560" y="1920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0" name="Form">
              <a:extLst>
                <a:ext uri="{FF2B5EF4-FFF2-40B4-BE49-F238E27FC236}">
                  <a16:creationId xmlns:a16="http://schemas.microsoft.com/office/drawing/2014/main" id="{EA15F3C6-40E3-4FE6-B590-E4425D9AF200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4272" y="1824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1" name="Webpage">
              <a:extLst>
                <a:ext uri="{FF2B5EF4-FFF2-40B4-BE49-F238E27FC236}">
                  <a16:creationId xmlns:a16="http://schemas.microsoft.com/office/drawing/2014/main" id="{837447EE-8A38-45F8-BD05-A60D5EF003F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4416" y="1872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2" name="Homepage">
              <a:extLst>
                <a:ext uri="{FF2B5EF4-FFF2-40B4-BE49-F238E27FC236}">
                  <a16:creationId xmlns:a16="http://schemas.microsoft.com/office/drawing/2014/main" id="{50DE5069-C5E3-4CDD-8DA5-17BAC418BF30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618813">
              <a:off x="4704" y="2208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900 w 21600"/>
                <a:gd name="T22" fmla="*/ 12150 h 21600"/>
                <a:gd name="T23" fmla="*/ 20925 w 21600"/>
                <a:gd name="T24" fmla="*/ 171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251" y="7101"/>
                  </a:moveTo>
                  <a:lnTo>
                    <a:pt x="5251" y="11160"/>
                  </a:lnTo>
                  <a:lnTo>
                    <a:pt x="16306" y="11160"/>
                  </a:lnTo>
                  <a:lnTo>
                    <a:pt x="16306" y="7052"/>
                  </a:lnTo>
                  <a:lnTo>
                    <a:pt x="16901" y="6561"/>
                  </a:lnTo>
                  <a:lnTo>
                    <a:pt x="15264" y="5236"/>
                  </a:lnTo>
                  <a:lnTo>
                    <a:pt x="15264" y="1636"/>
                  </a:lnTo>
                  <a:lnTo>
                    <a:pt x="13478" y="1636"/>
                  </a:lnTo>
                  <a:lnTo>
                    <a:pt x="13478" y="3698"/>
                  </a:lnTo>
                  <a:lnTo>
                    <a:pt x="11182" y="1669"/>
                  </a:lnTo>
                  <a:lnTo>
                    <a:pt x="4847" y="6561"/>
                  </a:lnTo>
                  <a:lnTo>
                    <a:pt x="5251" y="7101"/>
                  </a:lnTo>
                  <a:close/>
                </a:path>
                <a:path w="21600" h="21600" extrusionOk="0">
                  <a:moveTo>
                    <a:pt x="9396" y="11160"/>
                  </a:moveTo>
                  <a:lnTo>
                    <a:pt x="9396" y="7772"/>
                  </a:lnTo>
                  <a:lnTo>
                    <a:pt x="11820" y="7772"/>
                  </a:lnTo>
                  <a:lnTo>
                    <a:pt x="11820" y="11160"/>
                  </a:lnTo>
                  <a:lnTo>
                    <a:pt x="9396" y="11160"/>
                  </a:lnTo>
                  <a:close/>
                </a:path>
              </a:pathLst>
            </a:cu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3" name="Infopage">
              <a:extLst>
                <a:ext uri="{FF2B5EF4-FFF2-40B4-BE49-F238E27FC236}">
                  <a16:creationId xmlns:a16="http://schemas.microsoft.com/office/drawing/2014/main" id="{4FF4387F-9F06-4763-BF21-4F7DCA92935B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169491">
              <a:off x="4512" y="2160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900 w 21600"/>
                <a:gd name="T25" fmla="*/ 12150 h 21600"/>
                <a:gd name="T26" fmla="*/ 20925 w 21600"/>
                <a:gd name="T27" fmla="*/ 171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00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4" name="Form">
              <a:extLst>
                <a:ext uri="{FF2B5EF4-FFF2-40B4-BE49-F238E27FC236}">
                  <a16:creationId xmlns:a16="http://schemas.microsoft.com/office/drawing/2014/main" id="{424C04C9-86F3-40FE-8D84-93FB4D4E2B1C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1301927">
              <a:off x="4224" y="2064"/>
              <a:ext cx="96" cy="1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1 h 21600"/>
                <a:gd name="T10" fmla="*/ 0 w 21600"/>
                <a:gd name="T11" fmla="*/ 1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25 w 21600"/>
                <a:gd name="T22" fmla="*/ 1350 h 21600"/>
                <a:gd name="T23" fmla="*/ 19350 w 21600"/>
                <a:gd name="T24" fmla="*/ 1635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5" name="Webpage">
              <a:extLst>
                <a:ext uri="{FF2B5EF4-FFF2-40B4-BE49-F238E27FC236}">
                  <a16:creationId xmlns:a16="http://schemas.microsoft.com/office/drawing/2014/main" id="{6E3D0C63-54DC-4B43-82C5-5CC239ADA3AC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47782">
              <a:off x="4368" y="2112"/>
              <a:ext cx="96" cy="144"/>
            </a:xfrm>
            <a:custGeom>
              <a:avLst/>
              <a:gdLst>
                <a:gd name="T0" fmla="*/ 0 w 21600"/>
                <a:gd name="T1" fmla="*/ 1 h 21600"/>
                <a:gd name="T2" fmla="*/ 0 w 21600"/>
                <a:gd name="T3" fmla="*/ 1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1 h 21600"/>
                <a:gd name="T16" fmla="*/ 0 w 21600"/>
                <a:gd name="T17" fmla="*/ 1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2025 w 21600"/>
                <a:gd name="T31" fmla="*/ 12900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6" name="Form">
              <a:extLst>
                <a:ext uri="{FF2B5EF4-FFF2-40B4-BE49-F238E27FC236}">
                  <a16:creationId xmlns:a16="http://schemas.microsoft.com/office/drawing/2014/main" id="{C9D36045-878F-4AE1-92F2-67C4FFA77CB4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751729">
              <a:off x="3264" y="1920"/>
              <a:ext cx="186" cy="219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2 w 21600"/>
                <a:gd name="T5" fmla="*/ 0 h 21600"/>
                <a:gd name="T6" fmla="*/ 2 w 21600"/>
                <a:gd name="T7" fmla="*/ 1 h 21600"/>
                <a:gd name="T8" fmla="*/ 2 w 21600"/>
                <a:gd name="T9" fmla="*/ 2 h 21600"/>
                <a:gd name="T10" fmla="*/ 1 w 21600"/>
                <a:gd name="T11" fmla="*/ 2 h 21600"/>
                <a:gd name="T12" fmla="*/ 0 w 21600"/>
                <a:gd name="T13" fmla="*/ 1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61 w 21600"/>
                <a:gd name="T22" fmla="*/ 1282 h 21600"/>
                <a:gd name="T23" fmla="*/ 19394 w 21600"/>
                <a:gd name="T24" fmla="*/ 1637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7" name="Infopage">
              <a:extLst>
                <a:ext uri="{FF2B5EF4-FFF2-40B4-BE49-F238E27FC236}">
                  <a16:creationId xmlns:a16="http://schemas.microsoft.com/office/drawing/2014/main" id="{EE8446FB-2CA1-4113-998E-703EB9BF3A37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35927">
              <a:off x="3504" y="1968"/>
              <a:ext cx="192" cy="240"/>
            </a:xfrm>
            <a:custGeom>
              <a:avLst/>
              <a:gdLst>
                <a:gd name="T0" fmla="*/ 1 w 21600"/>
                <a:gd name="T1" fmla="*/ 3 h 21600"/>
                <a:gd name="T2" fmla="*/ 0 w 21600"/>
                <a:gd name="T3" fmla="*/ 1 h 21600"/>
                <a:gd name="T4" fmla="*/ 1 w 21600"/>
                <a:gd name="T5" fmla="*/ 0 h 21600"/>
                <a:gd name="T6" fmla="*/ 2 w 21600"/>
                <a:gd name="T7" fmla="*/ 1 h 21600"/>
                <a:gd name="T8" fmla="*/ 1 w 21600"/>
                <a:gd name="T9" fmla="*/ 3 h 21600"/>
                <a:gd name="T10" fmla="*/ 0 w 21600"/>
                <a:gd name="T11" fmla="*/ 0 h 21600"/>
                <a:gd name="T12" fmla="*/ 2 w 21600"/>
                <a:gd name="T13" fmla="*/ 0 h 21600"/>
                <a:gd name="T14" fmla="*/ 2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13 w 21600"/>
                <a:gd name="T25" fmla="*/ 12150 h 21600"/>
                <a:gd name="T26" fmla="*/ 20813 w 21600"/>
                <a:gd name="T27" fmla="*/ 1719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66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8" name="Webpage">
              <a:extLst>
                <a:ext uri="{FF2B5EF4-FFF2-40B4-BE49-F238E27FC236}">
                  <a16:creationId xmlns:a16="http://schemas.microsoft.com/office/drawing/2014/main" id="{1209F8B2-1EA1-4890-812F-752CC4C8316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963413">
              <a:off x="3792" y="2064"/>
              <a:ext cx="144" cy="192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1 h 21600"/>
                <a:gd name="T4" fmla="*/ 1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1 h 21600"/>
                <a:gd name="T14" fmla="*/ 1 w 21600"/>
                <a:gd name="T15" fmla="*/ 2 h 21600"/>
                <a:gd name="T16" fmla="*/ 0 w 21600"/>
                <a:gd name="T17" fmla="*/ 2 h 21600"/>
                <a:gd name="T18" fmla="*/ 0 w 21600"/>
                <a:gd name="T19" fmla="*/ 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0 w 21600"/>
                <a:gd name="T31" fmla="*/ 12825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39" name="Form">
              <a:extLst>
                <a:ext uri="{FF2B5EF4-FFF2-40B4-BE49-F238E27FC236}">
                  <a16:creationId xmlns:a16="http://schemas.microsoft.com/office/drawing/2014/main" id="{9617006E-1440-46E0-82C6-701DEA5B6C7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751729">
              <a:off x="3168" y="2304"/>
              <a:ext cx="186" cy="219"/>
            </a:xfrm>
            <a:custGeom>
              <a:avLst/>
              <a:gdLst>
                <a:gd name="T0" fmla="*/ 0 w 21600"/>
                <a:gd name="T1" fmla="*/ 0 h 21600"/>
                <a:gd name="T2" fmla="*/ 1 w 21600"/>
                <a:gd name="T3" fmla="*/ 0 h 21600"/>
                <a:gd name="T4" fmla="*/ 2 w 21600"/>
                <a:gd name="T5" fmla="*/ 0 h 21600"/>
                <a:gd name="T6" fmla="*/ 2 w 21600"/>
                <a:gd name="T7" fmla="*/ 1 h 21600"/>
                <a:gd name="T8" fmla="*/ 2 w 21600"/>
                <a:gd name="T9" fmla="*/ 2 h 21600"/>
                <a:gd name="T10" fmla="*/ 1 w 21600"/>
                <a:gd name="T11" fmla="*/ 2 h 21600"/>
                <a:gd name="T12" fmla="*/ 0 w 21600"/>
                <a:gd name="T13" fmla="*/ 1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4761 w 21600"/>
                <a:gd name="T22" fmla="*/ 1282 h 21600"/>
                <a:gd name="T23" fmla="*/ 19394 w 21600"/>
                <a:gd name="T24" fmla="*/ 16373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12840" y="18507"/>
                  </a:moveTo>
                  <a:lnTo>
                    <a:pt x="16051" y="18507"/>
                  </a:lnTo>
                  <a:lnTo>
                    <a:pt x="16051" y="19260"/>
                  </a:lnTo>
                  <a:lnTo>
                    <a:pt x="12840" y="19260"/>
                  </a:lnTo>
                  <a:lnTo>
                    <a:pt x="12840" y="18507"/>
                  </a:lnTo>
                  <a:close/>
                </a:path>
                <a:path w="21600" h="21600" extrusionOk="0">
                  <a:moveTo>
                    <a:pt x="16731" y="18507"/>
                  </a:moveTo>
                  <a:lnTo>
                    <a:pt x="19941" y="18507"/>
                  </a:lnTo>
                  <a:lnTo>
                    <a:pt x="19941" y="19260"/>
                  </a:lnTo>
                  <a:lnTo>
                    <a:pt x="16731" y="19260"/>
                  </a:lnTo>
                  <a:lnTo>
                    <a:pt x="16731" y="18507"/>
                  </a:lnTo>
                  <a:close/>
                </a:path>
                <a:path w="21600" h="21600" extrusionOk="0">
                  <a:moveTo>
                    <a:pt x="1913" y="1194"/>
                  </a:moveTo>
                  <a:lnTo>
                    <a:pt x="3699" y="1194"/>
                  </a:lnTo>
                  <a:lnTo>
                    <a:pt x="2678" y="1832"/>
                  </a:lnTo>
                  <a:lnTo>
                    <a:pt x="2296" y="1538"/>
                  </a:lnTo>
                  <a:lnTo>
                    <a:pt x="2125" y="1636"/>
                  </a:lnTo>
                  <a:lnTo>
                    <a:pt x="2700" y="2078"/>
                  </a:lnTo>
                  <a:lnTo>
                    <a:pt x="3699" y="1440"/>
                  </a:lnTo>
                  <a:lnTo>
                    <a:pt x="3699" y="2176"/>
                  </a:lnTo>
                  <a:lnTo>
                    <a:pt x="1913" y="2176"/>
                  </a:lnTo>
                  <a:lnTo>
                    <a:pt x="1913" y="1194"/>
                  </a:lnTo>
                  <a:close/>
                </a:path>
                <a:path w="21600" h="21600" extrusionOk="0">
                  <a:moveTo>
                    <a:pt x="1913" y="2765"/>
                  </a:moveTo>
                  <a:lnTo>
                    <a:pt x="3699" y="2765"/>
                  </a:lnTo>
                  <a:lnTo>
                    <a:pt x="2678" y="3403"/>
                  </a:lnTo>
                  <a:lnTo>
                    <a:pt x="2296" y="3109"/>
                  </a:lnTo>
                  <a:lnTo>
                    <a:pt x="2125" y="3207"/>
                  </a:lnTo>
                  <a:lnTo>
                    <a:pt x="2700" y="3649"/>
                  </a:lnTo>
                  <a:lnTo>
                    <a:pt x="3699" y="3010"/>
                  </a:lnTo>
                  <a:lnTo>
                    <a:pt x="3699" y="3747"/>
                  </a:lnTo>
                  <a:lnTo>
                    <a:pt x="1913" y="3747"/>
                  </a:lnTo>
                  <a:lnTo>
                    <a:pt x="1913" y="2765"/>
                  </a:lnTo>
                  <a:close/>
                </a:path>
                <a:path w="21600" h="21600" extrusionOk="0">
                  <a:moveTo>
                    <a:pt x="1913" y="4336"/>
                  </a:moveTo>
                  <a:lnTo>
                    <a:pt x="3699" y="4336"/>
                  </a:lnTo>
                  <a:lnTo>
                    <a:pt x="2678" y="4974"/>
                  </a:lnTo>
                  <a:lnTo>
                    <a:pt x="2296" y="4680"/>
                  </a:lnTo>
                  <a:lnTo>
                    <a:pt x="2125" y="4778"/>
                  </a:lnTo>
                  <a:lnTo>
                    <a:pt x="2700" y="5220"/>
                  </a:lnTo>
                  <a:lnTo>
                    <a:pt x="3699" y="4581"/>
                  </a:lnTo>
                  <a:lnTo>
                    <a:pt x="3699" y="5318"/>
                  </a:lnTo>
                  <a:lnTo>
                    <a:pt x="1913" y="5318"/>
                  </a:lnTo>
                  <a:lnTo>
                    <a:pt x="1913" y="4336"/>
                  </a:lnTo>
                  <a:close/>
                </a:path>
                <a:path w="21600" h="21600" extrusionOk="0">
                  <a:moveTo>
                    <a:pt x="1913" y="5907"/>
                  </a:moveTo>
                  <a:lnTo>
                    <a:pt x="3699" y="5907"/>
                  </a:lnTo>
                  <a:lnTo>
                    <a:pt x="2678" y="6545"/>
                  </a:lnTo>
                  <a:lnTo>
                    <a:pt x="2296" y="6250"/>
                  </a:lnTo>
                  <a:lnTo>
                    <a:pt x="2125" y="6349"/>
                  </a:lnTo>
                  <a:lnTo>
                    <a:pt x="2700" y="6790"/>
                  </a:lnTo>
                  <a:lnTo>
                    <a:pt x="3699" y="6152"/>
                  </a:lnTo>
                  <a:lnTo>
                    <a:pt x="3699" y="6889"/>
                  </a:lnTo>
                  <a:lnTo>
                    <a:pt x="1913" y="6889"/>
                  </a:lnTo>
                  <a:lnTo>
                    <a:pt x="1913" y="5907"/>
                  </a:lnTo>
                  <a:close/>
                </a:path>
                <a:path w="21600" h="21600" extrusionOk="0">
                  <a:moveTo>
                    <a:pt x="1913" y="7478"/>
                  </a:moveTo>
                  <a:lnTo>
                    <a:pt x="3699" y="7478"/>
                  </a:lnTo>
                  <a:lnTo>
                    <a:pt x="2678" y="8116"/>
                  </a:lnTo>
                  <a:lnTo>
                    <a:pt x="2296" y="7821"/>
                  </a:lnTo>
                  <a:lnTo>
                    <a:pt x="2125" y="7919"/>
                  </a:lnTo>
                  <a:lnTo>
                    <a:pt x="2700" y="8361"/>
                  </a:lnTo>
                  <a:lnTo>
                    <a:pt x="3699" y="7723"/>
                  </a:lnTo>
                  <a:lnTo>
                    <a:pt x="3699" y="8460"/>
                  </a:lnTo>
                  <a:lnTo>
                    <a:pt x="1913" y="8460"/>
                  </a:lnTo>
                  <a:lnTo>
                    <a:pt x="1913" y="7478"/>
                  </a:lnTo>
                  <a:close/>
                </a:path>
                <a:path w="21600" h="21600" extrusionOk="0">
                  <a:moveTo>
                    <a:pt x="1913" y="9049"/>
                  </a:moveTo>
                  <a:lnTo>
                    <a:pt x="3699" y="9049"/>
                  </a:lnTo>
                  <a:lnTo>
                    <a:pt x="2678" y="9687"/>
                  </a:lnTo>
                  <a:lnTo>
                    <a:pt x="2296" y="9392"/>
                  </a:lnTo>
                  <a:lnTo>
                    <a:pt x="2125" y="9490"/>
                  </a:lnTo>
                  <a:lnTo>
                    <a:pt x="2700" y="9932"/>
                  </a:lnTo>
                  <a:lnTo>
                    <a:pt x="3699" y="9294"/>
                  </a:lnTo>
                  <a:lnTo>
                    <a:pt x="3699" y="10030"/>
                  </a:lnTo>
                  <a:lnTo>
                    <a:pt x="1913" y="10030"/>
                  </a:lnTo>
                  <a:lnTo>
                    <a:pt x="1913" y="9049"/>
                  </a:lnTo>
                  <a:close/>
                </a:path>
                <a:path w="21600" h="21600" extrusionOk="0">
                  <a:moveTo>
                    <a:pt x="1913" y="10620"/>
                  </a:moveTo>
                  <a:lnTo>
                    <a:pt x="3699" y="10620"/>
                  </a:lnTo>
                  <a:lnTo>
                    <a:pt x="2678" y="11258"/>
                  </a:lnTo>
                  <a:lnTo>
                    <a:pt x="2296" y="10963"/>
                  </a:lnTo>
                  <a:lnTo>
                    <a:pt x="2125" y="11061"/>
                  </a:lnTo>
                  <a:lnTo>
                    <a:pt x="2700" y="11503"/>
                  </a:lnTo>
                  <a:lnTo>
                    <a:pt x="3699" y="10865"/>
                  </a:lnTo>
                  <a:lnTo>
                    <a:pt x="3699" y="11601"/>
                  </a:lnTo>
                  <a:lnTo>
                    <a:pt x="1913" y="11601"/>
                  </a:lnTo>
                  <a:lnTo>
                    <a:pt x="1913" y="10620"/>
                  </a:lnTo>
                  <a:close/>
                </a:path>
                <a:path w="21600" h="21600" extrusionOk="0">
                  <a:moveTo>
                    <a:pt x="1913" y="12190"/>
                  </a:moveTo>
                  <a:lnTo>
                    <a:pt x="3699" y="12190"/>
                  </a:lnTo>
                  <a:lnTo>
                    <a:pt x="2678" y="12829"/>
                  </a:lnTo>
                  <a:lnTo>
                    <a:pt x="2296" y="12534"/>
                  </a:lnTo>
                  <a:lnTo>
                    <a:pt x="2125" y="12632"/>
                  </a:lnTo>
                  <a:lnTo>
                    <a:pt x="2700" y="13074"/>
                  </a:lnTo>
                  <a:lnTo>
                    <a:pt x="3699" y="12436"/>
                  </a:lnTo>
                  <a:lnTo>
                    <a:pt x="3699" y="13172"/>
                  </a:lnTo>
                  <a:lnTo>
                    <a:pt x="1913" y="13172"/>
                  </a:lnTo>
                  <a:lnTo>
                    <a:pt x="1913" y="12190"/>
                  </a:lnTo>
                  <a:close/>
                </a:path>
                <a:path w="21600" h="21600" extrusionOk="0">
                  <a:moveTo>
                    <a:pt x="1913" y="13761"/>
                  </a:moveTo>
                  <a:lnTo>
                    <a:pt x="3699" y="13761"/>
                  </a:lnTo>
                  <a:lnTo>
                    <a:pt x="2678" y="14400"/>
                  </a:lnTo>
                  <a:lnTo>
                    <a:pt x="2296" y="14105"/>
                  </a:lnTo>
                  <a:lnTo>
                    <a:pt x="2125" y="14203"/>
                  </a:lnTo>
                  <a:lnTo>
                    <a:pt x="2700" y="14645"/>
                  </a:lnTo>
                  <a:lnTo>
                    <a:pt x="3699" y="14007"/>
                  </a:lnTo>
                  <a:lnTo>
                    <a:pt x="3699" y="14743"/>
                  </a:lnTo>
                  <a:lnTo>
                    <a:pt x="1913" y="14743"/>
                  </a:lnTo>
                  <a:lnTo>
                    <a:pt x="1913" y="13761"/>
                  </a:lnTo>
                  <a:close/>
                </a:path>
                <a:path w="21600" h="21600" extrusionOk="0">
                  <a:moveTo>
                    <a:pt x="1913" y="15332"/>
                  </a:moveTo>
                  <a:lnTo>
                    <a:pt x="3699" y="15332"/>
                  </a:lnTo>
                  <a:lnTo>
                    <a:pt x="2678" y="15970"/>
                  </a:lnTo>
                  <a:lnTo>
                    <a:pt x="2296" y="15676"/>
                  </a:lnTo>
                  <a:lnTo>
                    <a:pt x="2125" y="15774"/>
                  </a:lnTo>
                  <a:lnTo>
                    <a:pt x="2700" y="16216"/>
                  </a:lnTo>
                  <a:lnTo>
                    <a:pt x="3699" y="15578"/>
                  </a:lnTo>
                  <a:lnTo>
                    <a:pt x="3699" y="16314"/>
                  </a:lnTo>
                  <a:lnTo>
                    <a:pt x="1913" y="16314"/>
                  </a:lnTo>
                  <a:lnTo>
                    <a:pt x="1913" y="15332"/>
                  </a:lnTo>
                  <a:close/>
                </a:path>
              </a:pathLst>
            </a:cu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40" name="Infopage">
              <a:extLst>
                <a:ext uri="{FF2B5EF4-FFF2-40B4-BE49-F238E27FC236}">
                  <a16:creationId xmlns:a16="http://schemas.microsoft.com/office/drawing/2014/main" id="{ABEF56FD-0C25-4BEF-92A7-E3E1F8DBEC15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835927">
              <a:off x="3408" y="2352"/>
              <a:ext cx="192" cy="240"/>
            </a:xfrm>
            <a:custGeom>
              <a:avLst/>
              <a:gdLst>
                <a:gd name="T0" fmla="*/ 1 w 21600"/>
                <a:gd name="T1" fmla="*/ 3 h 21600"/>
                <a:gd name="T2" fmla="*/ 0 w 21600"/>
                <a:gd name="T3" fmla="*/ 1 h 21600"/>
                <a:gd name="T4" fmla="*/ 1 w 21600"/>
                <a:gd name="T5" fmla="*/ 0 h 21600"/>
                <a:gd name="T6" fmla="*/ 2 w 21600"/>
                <a:gd name="T7" fmla="*/ 1 h 21600"/>
                <a:gd name="T8" fmla="*/ 1 w 21600"/>
                <a:gd name="T9" fmla="*/ 3 h 21600"/>
                <a:gd name="T10" fmla="*/ 0 w 21600"/>
                <a:gd name="T11" fmla="*/ 0 h 21600"/>
                <a:gd name="T12" fmla="*/ 2 w 21600"/>
                <a:gd name="T13" fmla="*/ 0 h 21600"/>
                <a:gd name="T14" fmla="*/ 2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13 w 21600"/>
                <a:gd name="T25" fmla="*/ 12150 h 21600"/>
                <a:gd name="T26" fmla="*/ 20813 w 21600"/>
                <a:gd name="T27" fmla="*/ 1719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 extrusionOk="0"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8333" y="4025"/>
                  </a:moveTo>
                  <a:lnTo>
                    <a:pt x="12500" y="4025"/>
                  </a:lnTo>
                  <a:lnTo>
                    <a:pt x="12500" y="11094"/>
                  </a:lnTo>
                  <a:lnTo>
                    <a:pt x="13903" y="11094"/>
                  </a:lnTo>
                  <a:lnTo>
                    <a:pt x="13903" y="11618"/>
                  </a:lnTo>
                  <a:lnTo>
                    <a:pt x="7908" y="11618"/>
                  </a:lnTo>
                  <a:lnTo>
                    <a:pt x="7908" y="11078"/>
                  </a:lnTo>
                  <a:lnTo>
                    <a:pt x="9418" y="11078"/>
                  </a:lnTo>
                  <a:lnTo>
                    <a:pt x="9418" y="4549"/>
                  </a:lnTo>
                  <a:lnTo>
                    <a:pt x="8333" y="4549"/>
                  </a:lnTo>
                  <a:lnTo>
                    <a:pt x="8333" y="4025"/>
                  </a:lnTo>
                  <a:close/>
                </a:path>
                <a:path w="21600" h="21600" extrusionOk="0">
                  <a:moveTo>
                    <a:pt x="9120" y="2127"/>
                  </a:moveTo>
                  <a:lnTo>
                    <a:pt x="9120" y="1783"/>
                  </a:lnTo>
                  <a:lnTo>
                    <a:pt x="9269" y="1538"/>
                  </a:lnTo>
                  <a:lnTo>
                    <a:pt x="9588" y="1194"/>
                  </a:lnTo>
                  <a:lnTo>
                    <a:pt x="10013" y="998"/>
                  </a:lnTo>
                  <a:lnTo>
                    <a:pt x="10396" y="850"/>
                  </a:lnTo>
                  <a:lnTo>
                    <a:pt x="10906" y="801"/>
                  </a:lnTo>
                  <a:lnTo>
                    <a:pt x="11480" y="900"/>
                  </a:lnTo>
                  <a:lnTo>
                    <a:pt x="11926" y="1047"/>
                  </a:lnTo>
                  <a:lnTo>
                    <a:pt x="12266" y="1292"/>
                  </a:lnTo>
                  <a:lnTo>
                    <a:pt x="12500" y="1587"/>
                  </a:lnTo>
                  <a:lnTo>
                    <a:pt x="12649" y="1832"/>
                  </a:lnTo>
                  <a:lnTo>
                    <a:pt x="12692" y="2143"/>
                  </a:lnTo>
                  <a:lnTo>
                    <a:pt x="12649" y="2421"/>
                  </a:lnTo>
                  <a:lnTo>
                    <a:pt x="12500" y="2781"/>
                  </a:lnTo>
                  <a:lnTo>
                    <a:pt x="12330" y="3060"/>
                  </a:lnTo>
                  <a:lnTo>
                    <a:pt x="11884" y="3305"/>
                  </a:lnTo>
                  <a:lnTo>
                    <a:pt x="11501" y="3452"/>
                  </a:lnTo>
                  <a:lnTo>
                    <a:pt x="10863" y="3550"/>
                  </a:lnTo>
                  <a:lnTo>
                    <a:pt x="10396" y="3518"/>
                  </a:lnTo>
                  <a:lnTo>
                    <a:pt x="9949" y="3321"/>
                  </a:lnTo>
                  <a:lnTo>
                    <a:pt x="9524" y="3125"/>
                  </a:lnTo>
                  <a:lnTo>
                    <a:pt x="9311" y="2765"/>
                  </a:lnTo>
                  <a:lnTo>
                    <a:pt x="9184" y="2438"/>
                  </a:lnTo>
                  <a:lnTo>
                    <a:pt x="9120" y="2127"/>
                  </a:lnTo>
                  <a:close/>
                </a:path>
              </a:pathLst>
            </a:custGeom>
            <a:solidFill>
              <a:srgbClr val="CC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41" name="Webpage">
              <a:extLst>
                <a:ext uri="{FF2B5EF4-FFF2-40B4-BE49-F238E27FC236}">
                  <a16:creationId xmlns:a16="http://schemas.microsoft.com/office/drawing/2014/main" id="{61A563FD-1B1D-4A20-8C3D-32B839D7C4AF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963413">
              <a:off x="3696" y="2448"/>
              <a:ext cx="144" cy="192"/>
            </a:xfrm>
            <a:custGeom>
              <a:avLst/>
              <a:gdLst>
                <a:gd name="T0" fmla="*/ 0 w 21600"/>
                <a:gd name="T1" fmla="*/ 2 h 21600"/>
                <a:gd name="T2" fmla="*/ 0 w 21600"/>
                <a:gd name="T3" fmla="*/ 1 h 21600"/>
                <a:gd name="T4" fmla="*/ 1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1 w 21600"/>
                <a:gd name="T11" fmla="*/ 0 h 21600"/>
                <a:gd name="T12" fmla="*/ 1 w 21600"/>
                <a:gd name="T13" fmla="*/ 1 h 21600"/>
                <a:gd name="T14" fmla="*/ 1 w 21600"/>
                <a:gd name="T15" fmla="*/ 2 h 21600"/>
                <a:gd name="T16" fmla="*/ 0 w 21600"/>
                <a:gd name="T17" fmla="*/ 2 h 21600"/>
                <a:gd name="T18" fmla="*/ 0 w 21600"/>
                <a:gd name="T19" fmla="*/ 1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1950 w 21600"/>
                <a:gd name="T31" fmla="*/ 12825 h 21600"/>
                <a:gd name="T32" fmla="*/ 19800 w 21600"/>
                <a:gd name="T33" fmla="*/ 20700 h 216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600" h="21600" extrusionOk="0">
                  <a:moveTo>
                    <a:pt x="9184" y="949"/>
                  </a:moveTo>
                  <a:lnTo>
                    <a:pt x="9758" y="1309"/>
                  </a:lnTo>
                  <a:lnTo>
                    <a:pt x="11544" y="1292"/>
                  </a:lnTo>
                  <a:lnTo>
                    <a:pt x="12437" y="1292"/>
                  </a:lnTo>
                  <a:lnTo>
                    <a:pt x="13414" y="1161"/>
                  </a:lnTo>
                  <a:lnTo>
                    <a:pt x="13648" y="1243"/>
                  </a:lnTo>
                  <a:lnTo>
                    <a:pt x="13542" y="1390"/>
                  </a:lnTo>
                  <a:lnTo>
                    <a:pt x="13967" y="1849"/>
                  </a:lnTo>
                  <a:lnTo>
                    <a:pt x="14562" y="2520"/>
                  </a:lnTo>
                  <a:lnTo>
                    <a:pt x="14669" y="3223"/>
                  </a:lnTo>
                  <a:lnTo>
                    <a:pt x="14796" y="3518"/>
                  </a:lnTo>
                  <a:lnTo>
                    <a:pt x="15264" y="3665"/>
                  </a:lnTo>
                  <a:lnTo>
                    <a:pt x="15753" y="3518"/>
                  </a:lnTo>
                  <a:lnTo>
                    <a:pt x="15902" y="2978"/>
                  </a:lnTo>
                  <a:lnTo>
                    <a:pt x="16008" y="2323"/>
                  </a:lnTo>
                  <a:moveTo>
                    <a:pt x="10757" y="21632"/>
                  </a:moveTo>
                  <a:lnTo>
                    <a:pt x="5187" y="21632"/>
                  </a:lnTo>
                  <a:lnTo>
                    <a:pt x="85" y="17509"/>
                  </a:lnTo>
                  <a:lnTo>
                    <a:pt x="85" y="10849"/>
                  </a:lnTo>
                  <a:lnTo>
                    <a:pt x="85" y="81"/>
                  </a:lnTo>
                  <a:lnTo>
                    <a:pt x="10757" y="81"/>
                  </a:lnTo>
                  <a:lnTo>
                    <a:pt x="21706" y="81"/>
                  </a:lnTo>
                  <a:lnTo>
                    <a:pt x="21706" y="10652"/>
                  </a:lnTo>
                  <a:lnTo>
                    <a:pt x="21706" y="21632"/>
                  </a:lnTo>
                  <a:lnTo>
                    <a:pt x="10757" y="21632"/>
                  </a:lnTo>
                  <a:close/>
                </a:path>
                <a:path w="21600" h="21600" extrusionOk="0">
                  <a:moveTo>
                    <a:pt x="85" y="17509"/>
                  </a:moveTo>
                  <a:lnTo>
                    <a:pt x="5187" y="17509"/>
                  </a:lnTo>
                  <a:lnTo>
                    <a:pt x="5187" y="21632"/>
                  </a:lnTo>
                  <a:lnTo>
                    <a:pt x="85" y="17509"/>
                  </a:lnTo>
                  <a:close/>
                </a:path>
                <a:path w="21600" h="21600" extrusionOk="0">
                  <a:moveTo>
                    <a:pt x="5591" y="10620"/>
                  </a:moveTo>
                  <a:lnTo>
                    <a:pt x="6122" y="10996"/>
                  </a:lnTo>
                  <a:lnTo>
                    <a:pt x="6696" y="11340"/>
                  </a:lnTo>
                  <a:lnTo>
                    <a:pt x="7313" y="11618"/>
                  </a:lnTo>
                  <a:lnTo>
                    <a:pt x="7972" y="11863"/>
                  </a:lnTo>
                  <a:lnTo>
                    <a:pt x="8652" y="12060"/>
                  </a:lnTo>
                  <a:lnTo>
                    <a:pt x="9396" y="12190"/>
                  </a:lnTo>
                  <a:lnTo>
                    <a:pt x="10119" y="12272"/>
                  </a:lnTo>
                  <a:lnTo>
                    <a:pt x="10906" y="12305"/>
                  </a:lnTo>
                  <a:lnTo>
                    <a:pt x="11650" y="12272"/>
                  </a:lnTo>
                  <a:lnTo>
                    <a:pt x="12373" y="12190"/>
                  </a:lnTo>
                  <a:lnTo>
                    <a:pt x="13117" y="12060"/>
                  </a:lnTo>
                  <a:lnTo>
                    <a:pt x="13797" y="11863"/>
                  </a:lnTo>
                  <a:lnTo>
                    <a:pt x="14456" y="11618"/>
                  </a:lnTo>
                  <a:lnTo>
                    <a:pt x="15073" y="11340"/>
                  </a:lnTo>
                  <a:lnTo>
                    <a:pt x="15647" y="11029"/>
                  </a:lnTo>
                  <a:lnTo>
                    <a:pt x="16178" y="10652"/>
                  </a:lnTo>
                  <a:lnTo>
                    <a:pt x="16667" y="10243"/>
                  </a:lnTo>
                  <a:lnTo>
                    <a:pt x="17071" y="9801"/>
                  </a:lnTo>
                  <a:lnTo>
                    <a:pt x="17475" y="9327"/>
                  </a:lnTo>
                  <a:lnTo>
                    <a:pt x="17815" y="8820"/>
                  </a:lnTo>
                  <a:lnTo>
                    <a:pt x="18049" y="8296"/>
                  </a:lnTo>
                  <a:lnTo>
                    <a:pt x="18262" y="7723"/>
                  </a:lnTo>
                  <a:lnTo>
                    <a:pt x="18347" y="7134"/>
                  </a:lnTo>
                  <a:lnTo>
                    <a:pt x="18389" y="6561"/>
                  </a:lnTo>
                  <a:lnTo>
                    <a:pt x="18347" y="5956"/>
                  </a:lnTo>
                  <a:lnTo>
                    <a:pt x="18262" y="5400"/>
                  </a:lnTo>
                  <a:lnTo>
                    <a:pt x="18049" y="4827"/>
                  </a:lnTo>
                  <a:lnTo>
                    <a:pt x="17815" y="4303"/>
                  </a:lnTo>
                  <a:lnTo>
                    <a:pt x="17475" y="3796"/>
                  </a:lnTo>
                  <a:lnTo>
                    <a:pt x="17114" y="3321"/>
                  </a:lnTo>
                  <a:lnTo>
                    <a:pt x="16710" y="2880"/>
                  </a:lnTo>
                  <a:lnTo>
                    <a:pt x="16221" y="2470"/>
                  </a:lnTo>
                  <a:lnTo>
                    <a:pt x="15689" y="2094"/>
                  </a:lnTo>
                  <a:lnTo>
                    <a:pt x="15115" y="1750"/>
                  </a:lnTo>
                  <a:lnTo>
                    <a:pt x="14499" y="1472"/>
                  </a:lnTo>
                  <a:lnTo>
                    <a:pt x="13797" y="1227"/>
                  </a:lnTo>
                  <a:lnTo>
                    <a:pt x="13117" y="1030"/>
                  </a:lnTo>
                  <a:lnTo>
                    <a:pt x="12415" y="883"/>
                  </a:lnTo>
                  <a:lnTo>
                    <a:pt x="11650" y="818"/>
                  </a:lnTo>
                  <a:lnTo>
                    <a:pt x="10906" y="785"/>
                  </a:lnTo>
                  <a:lnTo>
                    <a:pt x="10119" y="818"/>
                  </a:lnTo>
                  <a:lnTo>
                    <a:pt x="9396" y="883"/>
                  </a:lnTo>
                  <a:lnTo>
                    <a:pt x="8652" y="1030"/>
                  </a:lnTo>
                  <a:lnTo>
                    <a:pt x="8014" y="1227"/>
                  </a:lnTo>
                  <a:lnTo>
                    <a:pt x="7355" y="1440"/>
                  </a:lnTo>
                  <a:lnTo>
                    <a:pt x="6739" y="1750"/>
                  </a:lnTo>
                  <a:lnTo>
                    <a:pt x="6122" y="2061"/>
                  </a:lnTo>
                  <a:lnTo>
                    <a:pt x="5591" y="2438"/>
                  </a:lnTo>
                  <a:lnTo>
                    <a:pt x="5102" y="2847"/>
                  </a:lnTo>
                  <a:lnTo>
                    <a:pt x="4698" y="3289"/>
                  </a:lnTo>
                  <a:lnTo>
                    <a:pt x="4294" y="3763"/>
                  </a:lnTo>
                  <a:lnTo>
                    <a:pt x="3996" y="4270"/>
                  </a:lnTo>
                  <a:lnTo>
                    <a:pt x="3720" y="4794"/>
                  </a:lnTo>
                  <a:lnTo>
                    <a:pt x="3550" y="5367"/>
                  </a:lnTo>
                  <a:lnTo>
                    <a:pt x="3422" y="5956"/>
                  </a:lnTo>
                  <a:lnTo>
                    <a:pt x="3380" y="6561"/>
                  </a:lnTo>
                  <a:lnTo>
                    <a:pt x="3422" y="7134"/>
                  </a:lnTo>
                  <a:lnTo>
                    <a:pt x="3550" y="7690"/>
                  </a:lnTo>
                  <a:lnTo>
                    <a:pt x="3720" y="8263"/>
                  </a:lnTo>
                  <a:lnTo>
                    <a:pt x="3954" y="8787"/>
                  </a:lnTo>
                  <a:lnTo>
                    <a:pt x="4294" y="9294"/>
                  </a:lnTo>
                  <a:lnTo>
                    <a:pt x="4655" y="9769"/>
                  </a:lnTo>
                  <a:lnTo>
                    <a:pt x="5102" y="10210"/>
                  </a:lnTo>
                  <a:lnTo>
                    <a:pt x="5591" y="10620"/>
                  </a:lnTo>
                  <a:close/>
                </a:path>
                <a:path w="21600" h="21600" extrusionOk="0">
                  <a:moveTo>
                    <a:pt x="3401" y="6021"/>
                  </a:moveTo>
                  <a:lnTo>
                    <a:pt x="4039" y="5530"/>
                  </a:lnTo>
                  <a:lnTo>
                    <a:pt x="4294" y="4892"/>
                  </a:lnTo>
                  <a:lnTo>
                    <a:pt x="4677" y="4156"/>
                  </a:lnTo>
                  <a:lnTo>
                    <a:pt x="5166" y="3763"/>
                  </a:lnTo>
                  <a:lnTo>
                    <a:pt x="5378" y="3354"/>
                  </a:lnTo>
                  <a:lnTo>
                    <a:pt x="5293" y="2732"/>
                  </a:lnTo>
                  <a:moveTo>
                    <a:pt x="3507" y="7380"/>
                  </a:moveTo>
                  <a:lnTo>
                    <a:pt x="3890" y="7200"/>
                  </a:lnTo>
                  <a:lnTo>
                    <a:pt x="4103" y="7249"/>
                  </a:lnTo>
                  <a:lnTo>
                    <a:pt x="4400" y="7527"/>
                  </a:lnTo>
                  <a:lnTo>
                    <a:pt x="4719" y="7674"/>
                  </a:lnTo>
                  <a:lnTo>
                    <a:pt x="5293" y="7641"/>
                  </a:lnTo>
                  <a:lnTo>
                    <a:pt x="5740" y="7543"/>
                  </a:lnTo>
                  <a:lnTo>
                    <a:pt x="6144" y="7543"/>
                  </a:lnTo>
                  <a:lnTo>
                    <a:pt x="6526" y="7821"/>
                  </a:lnTo>
                  <a:lnTo>
                    <a:pt x="6569" y="8312"/>
                  </a:lnTo>
                  <a:lnTo>
                    <a:pt x="6059" y="8852"/>
                  </a:lnTo>
                  <a:lnTo>
                    <a:pt x="5803" y="8967"/>
                  </a:lnTo>
                  <a:lnTo>
                    <a:pt x="5803" y="9147"/>
                  </a:lnTo>
                  <a:lnTo>
                    <a:pt x="5421" y="9294"/>
                  </a:lnTo>
                  <a:lnTo>
                    <a:pt x="4868" y="9163"/>
                  </a:lnTo>
                  <a:lnTo>
                    <a:pt x="4337" y="9049"/>
                  </a:lnTo>
                  <a:lnTo>
                    <a:pt x="4081" y="9000"/>
                  </a:lnTo>
                  <a:moveTo>
                    <a:pt x="14988" y="11372"/>
                  </a:moveTo>
                  <a:lnTo>
                    <a:pt x="15115" y="10865"/>
                  </a:lnTo>
                  <a:lnTo>
                    <a:pt x="16072" y="10096"/>
                  </a:lnTo>
                  <a:lnTo>
                    <a:pt x="16455" y="9605"/>
                  </a:lnTo>
                  <a:lnTo>
                    <a:pt x="16455" y="8329"/>
                  </a:lnTo>
                  <a:lnTo>
                    <a:pt x="17156" y="7969"/>
                  </a:lnTo>
                  <a:lnTo>
                    <a:pt x="17879" y="7870"/>
                  </a:lnTo>
                  <a:lnTo>
                    <a:pt x="18177" y="7821"/>
                  </a:lnTo>
                  <a:moveTo>
                    <a:pt x="18368" y="6840"/>
                  </a:moveTo>
                  <a:lnTo>
                    <a:pt x="18049" y="6610"/>
                  </a:lnTo>
                  <a:lnTo>
                    <a:pt x="17411" y="6512"/>
                  </a:lnTo>
                  <a:lnTo>
                    <a:pt x="16859" y="6545"/>
                  </a:lnTo>
                  <a:lnTo>
                    <a:pt x="16603" y="6201"/>
                  </a:lnTo>
                  <a:lnTo>
                    <a:pt x="16731" y="5874"/>
                  </a:lnTo>
                  <a:lnTo>
                    <a:pt x="17241" y="5465"/>
                  </a:lnTo>
                  <a:lnTo>
                    <a:pt x="17858" y="5236"/>
                  </a:lnTo>
                  <a:lnTo>
                    <a:pt x="18007" y="5089"/>
                  </a:lnTo>
                  <a:lnTo>
                    <a:pt x="18049" y="4892"/>
                  </a:lnTo>
                  <a:moveTo>
                    <a:pt x="8100" y="1260"/>
                  </a:moveTo>
                  <a:cubicBezTo>
                    <a:pt x="8333" y="1276"/>
                    <a:pt x="8206" y="1554"/>
                    <a:pt x="8695" y="1652"/>
                  </a:cubicBezTo>
                  <a:cubicBezTo>
                    <a:pt x="9184" y="1750"/>
                    <a:pt x="10481" y="1685"/>
                    <a:pt x="10991" y="1881"/>
                  </a:cubicBezTo>
                  <a:cubicBezTo>
                    <a:pt x="11501" y="2078"/>
                    <a:pt x="11629" y="2503"/>
                    <a:pt x="11799" y="2830"/>
                  </a:cubicBezTo>
                  <a:cubicBezTo>
                    <a:pt x="11969" y="3158"/>
                    <a:pt x="11905" y="3910"/>
                    <a:pt x="12054" y="3894"/>
                  </a:cubicBezTo>
                  <a:cubicBezTo>
                    <a:pt x="12203" y="3878"/>
                    <a:pt x="12351" y="2880"/>
                    <a:pt x="12649" y="2683"/>
                  </a:cubicBezTo>
                  <a:cubicBezTo>
                    <a:pt x="12947" y="2487"/>
                    <a:pt x="13670" y="2536"/>
                    <a:pt x="13840" y="2683"/>
                  </a:cubicBezTo>
                  <a:cubicBezTo>
                    <a:pt x="14010" y="2830"/>
                    <a:pt x="13733" y="3370"/>
                    <a:pt x="13648" y="3616"/>
                  </a:cubicBezTo>
                  <a:cubicBezTo>
                    <a:pt x="13563" y="3861"/>
                    <a:pt x="13457" y="4058"/>
                    <a:pt x="13351" y="4156"/>
                  </a:cubicBezTo>
                  <a:cubicBezTo>
                    <a:pt x="13244" y="4254"/>
                    <a:pt x="13096" y="4221"/>
                    <a:pt x="12947" y="4254"/>
                  </a:cubicBezTo>
                  <a:cubicBezTo>
                    <a:pt x="12777" y="4303"/>
                    <a:pt x="12585" y="4369"/>
                    <a:pt x="12394" y="4401"/>
                  </a:cubicBezTo>
                  <a:cubicBezTo>
                    <a:pt x="12139" y="4500"/>
                    <a:pt x="12054" y="4614"/>
                    <a:pt x="11862" y="4647"/>
                  </a:cubicBezTo>
                  <a:cubicBezTo>
                    <a:pt x="11650" y="4761"/>
                    <a:pt x="11671" y="4680"/>
                    <a:pt x="11437" y="4778"/>
                  </a:cubicBezTo>
                  <a:cubicBezTo>
                    <a:pt x="11352" y="4827"/>
                    <a:pt x="11225" y="4974"/>
                    <a:pt x="11246" y="5072"/>
                  </a:cubicBezTo>
                  <a:cubicBezTo>
                    <a:pt x="11225" y="5154"/>
                    <a:pt x="11267" y="5220"/>
                    <a:pt x="11310" y="5269"/>
                  </a:cubicBezTo>
                  <a:cubicBezTo>
                    <a:pt x="11352" y="5318"/>
                    <a:pt x="11480" y="5383"/>
                    <a:pt x="11565" y="5416"/>
                  </a:cubicBezTo>
                  <a:cubicBezTo>
                    <a:pt x="11629" y="5400"/>
                    <a:pt x="11820" y="5465"/>
                    <a:pt x="11862" y="5432"/>
                  </a:cubicBezTo>
                  <a:cubicBezTo>
                    <a:pt x="11905" y="5416"/>
                    <a:pt x="11926" y="5269"/>
                    <a:pt x="11884" y="5236"/>
                  </a:cubicBezTo>
                  <a:cubicBezTo>
                    <a:pt x="11841" y="5203"/>
                    <a:pt x="11629" y="5269"/>
                    <a:pt x="11565" y="5220"/>
                  </a:cubicBezTo>
                  <a:cubicBezTo>
                    <a:pt x="11480" y="5187"/>
                    <a:pt x="11459" y="5040"/>
                    <a:pt x="11480" y="4974"/>
                  </a:cubicBezTo>
                  <a:cubicBezTo>
                    <a:pt x="11501" y="4909"/>
                    <a:pt x="11607" y="4860"/>
                    <a:pt x="11692" y="4843"/>
                  </a:cubicBezTo>
                  <a:cubicBezTo>
                    <a:pt x="11905" y="4876"/>
                    <a:pt x="11820" y="4876"/>
                    <a:pt x="12054" y="4876"/>
                  </a:cubicBezTo>
                  <a:cubicBezTo>
                    <a:pt x="12075" y="5040"/>
                    <a:pt x="12096" y="5269"/>
                    <a:pt x="12139" y="5416"/>
                  </a:cubicBezTo>
                  <a:cubicBezTo>
                    <a:pt x="12160" y="5465"/>
                    <a:pt x="12330" y="5465"/>
                    <a:pt x="12373" y="5416"/>
                  </a:cubicBezTo>
                  <a:cubicBezTo>
                    <a:pt x="12415" y="5367"/>
                    <a:pt x="12330" y="4974"/>
                    <a:pt x="12394" y="4892"/>
                  </a:cubicBezTo>
                  <a:cubicBezTo>
                    <a:pt x="12458" y="4810"/>
                    <a:pt x="12692" y="4925"/>
                    <a:pt x="12755" y="4892"/>
                  </a:cubicBezTo>
                  <a:cubicBezTo>
                    <a:pt x="12798" y="4860"/>
                    <a:pt x="12840" y="4761"/>
                    <a:pt x="12755" y="4729"/>
                  </a:cubicBezTo>
                  <a:cubicBezTo>
                    <a:pt x="12670" y="4696"/>
                    <a:pt x="12118" y="4745"/>
                    <a:pt x="12203" y="4696"/>
                  </a:cubicBezTo>
                  <a:cubicBezTo>
                    <a:pt x="12543" y="4549"/>
                    <a:pt x="12819" y="4434"/>
                    <a:pt x="13266" y="4401"/>
                  </a:cubicBezTo>
                  <a:cubicBezTo>
                    <a:pt x="13436" y="4385"/>
                    <a:pt x="13585" y="4500"/>
                    <a:pt x="13776" y="4532"/>
                  </a:cubicBezTo>
                  <a:cubicBezTo>
                    <a:pt x="13967" y="4630"/>
                    <a:pt x="13861" y="4843"/>
                    <a:pt x="13712" y="4925"/>
                  </a:cubicBezTo>
                  <a:cubicBezTo>
                    <a:pt x="13648" y="5023"/>
                    <a:pt x="13521" y="5121"/>
                    <a:pt x="13414" y="5187"/>
                  </a:cubicBezTo>
                  <a:cubicBezTo>
                    <a:pt x="13351" y="5285"/>
                    <a:pt x="13287" y="5334"/>
                    <a:pt x="13159" y="5383"/>
                  </a:cubicBezTo>
                  <a:cubicBezTo>
                    <a:pt x="13117" y="5563"/>
                    <a:pt x="12862" y="5743"/>
                    <a:pt x="12649" y="5809"/>
                  </a:cubicBezTo>
                  <a:cubicBezTo>
                    <a:pt x="12543" y="5907"/>
                    <a:pt x="12437" y="5940"/>
                    <a:pt x="12309" y="6005"/>
                  </a:cubicBezTo>
                  <a:cubicBezTo>
                    <a:pt x="12245" y="6120"/>
                    <a:pt x="12139" y="6185"/>
                    <a:pt x="12075" y="6300"/>
                  </a:cubicBezTo>
                  <a:cubicBezTo>
                    <a:pt x="12118" y="6561"/>
                    <a:pt x="12075" y="6643"/>
                    <a:pt x="12373" y="6741"/>
                  </a:cubicBezTo>
                  <a:cubicBezTo>
                    <a:pt x="12500" y="6840"/>
                    <a:pt x="12522" y="6970"/>
                    <a:pt x="12330" y="7036"/>
                  </a:cubicBezTo>
                  <a:cubicBezTo>
                    <a:pt x="12011" y="6987"/>
                    <a:pt x="12033" y="6823"/>
                    <a:pt x="11799" y="6692"/>
                  </a:cubicBezTo>
                  <a:cubicBezTo>
                    <a:pt x="11714" y="6529"/>
                    <a:pt x="11459" y="6430"/>
                    <a:pt x="11246" y="6398"/>
                  </a:cubicBezTo>
                  <a:cubicBezTo>
                    <a:pt x="11076" y="6332"/>
                    <a:pt x="11182" y="6365"/>
                    <a:pt x="10906" y="6365"/>
                  </a:cubicBezTo>
                  <a:cubicBezTo>
                    <a:pt x="10608" y="6512"/>
                    <a:pt x="10544" y="7347"/>
                    <a:pt x="11246" y="7478"/>
                  </a:cubicBezTo>
                  <a:cubicBezTo>
                    <a:pt x="12394" y="7429"/>
                    <a:pt x="13329" y="7772"/>
                    <a:pt x="13733" y="7985"/>
                  </a:cubicBezTo>
                  <a:cubicBezTo>
                    <a:pt x="13840" y="8410"/>
                    <a:pt x="13329" y="8901"/>
                    <a:pt x="12500" y="9343"/>
                  </a:cubicBezTo>
                  <a:cubicBezTo>
                    <a:pt x="11629" y="9736"/>
                    <a:pt x="11480" y="10194"/>
                    <a:pt x="11246" y="10980"/>
                  </a:cubicBezTo>
                  <a:cubicBezTo>
                    <a:pt x="10991" y="11372"/>
                    <a:pt x="10481" y="10930"/>
                    <a:pt x="10289" y="10096"/>
                  </a:cubicBezTo>
                  <a:cubicBezTo>
                    <a:pt x="10140" y="9196"/>
                    <a:pt x="9907" y="8165"/>
                    <a:pt x="10459" y="7576"/>
                  </a:cubicBezTo>
                  <a:cubicBezTo>
                    <a:pt x="9375" y="6790"/>
                    <a:pt x="9269" y="6070"/>
                    <a:pt x="9056" y="6218"/>
                  </a:cubicBezTo>
                  <a:cubicBezTo>
                    <a:pt x="9205" y="6987"/>
                    <a:pt x="8929" y="6660"/>
                    <a:pt x="8737" y="6021"/>
                  </a:cubicBezTo>
                  <a:cubicBezTo>
                    <a:pt x="8822" y="5023"/>
                    <a:pt x="8610" y="4385"/>
                    <a:pt x="8440" y="3550"/>
                  </a:cubicBezTo>
                  <a:lnTo>
                    <a:pt x="7844" y="2290"/>
                  </a:lnTo>
                  <a:lnTo>
                    <a:pt x="6654" y="1849"/>
                  </a:lnTo>
                </a:path>
              </a:pathLst>
            </a:custGeom>
            <a:solidFill>
              <a:srgbClr val="FF33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1523" name="Group 19">
            <a:extLst>
              <a:ext uri="{FF2B5EF4-FFF2-40B4-BE49-F238E27FC236}">
                <a16:creationId xmlns:a16="http://schemas.microsoft.com/office/drawing/2014/main" id="{556AC97D-3076-4819-845B-8679077DD905}"/>
              </a:ext>
            </a:extLst>
          </p:cNvPr>
          <p:cNvGrpSpPr>
            <a:grpSpLocks/>
          </p:cNvGrpSpPr>
          <p:nvPr/>
        </p:nvGrpSpPr>
        <p:grpSpPr bwMode="auto">
          <a:xfrm>
            <a:off x="-908050" y="4779963"/>
            <a:ext cx="9104313" cy="835025"/>
            <a:chOff x="2944" y="2421"/>
            <a:chExt cx="887" cy="526"/>
          </a:xfrm>
        </p:grpSpPr>
        <p:sp>
          <p:nvSpPr>
            <p:cNvPr id="21524" name="Text Box 20">
              <a:extLst>
                <a:ext uri="{FF2B5EF4-FFF2-40B4-BE49-F238E27FC236}">
                  <a16:creationId xmlns:a16="http://schemas.microsoft.com/office/drawing/2014/main" id="{3C3BCFFC-5BBB-4637-B832-E7FA8BBA27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4" y="2501"/>
              <a:ext cx="764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altLang="ru-RU" sz="3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                                                         </a:t>
              </a:r>
              <a:r>
                <a:rPr lang="ru-RU" altLang="ru-RU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56 </a:t>
              </a:r>
            </a:p>
          </p:txBody>
        </p:sp>
        <p:sp>
          <p:nvSpPr>
            <p:cNvPr id="16408" name="Freeform 21">
              <a:extLst>
                <a:ext uri="{FF2B5EF4-FFF2-40B4-BE49-F238E27FC236}">
                  <a16:creationId xmlns:a16="http://schemas.microsoft.com/office/drawing/2014/main" id="{ABF2686B-CB10-442F-AC14-473F8389B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0" y="2421"/>
              <a:ext cx="391" cy="29"/>
            </a:xfrm>
            <a:custGeom>
              <a:avLst/>
              <a:gdLst>
                <a:gd name="T0" fmla="*/ 0 w 872"/>
                <a:gd name="T1" fmla="*/ 0 h 1"/>
                <a:gd name="T2" fmla="*/ 175 w 872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872" h="1">
                  <a:moveTo>
                    <a:pt x="0" y="0"/>
                  </a:moveTo>
                  <a:lnTo>
                    <a:pt x="872" y="0"/>
                  </a:lnTo>
                </a:path>
              </a:pathLst>
            </a:custGeom>
            <a:noFill/>
            <a:ln w="57150" cmpd="sng">
              <a:solidFill>
                <a:srgbClr val="0000FF"/>
              </a:solidFill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9" name="Rectangle 50">
            <a:extLst>
              <a:ext uri="{FF2B5EF4-FFF2-40B4-BE49-F238E27FC236}">
                <a16:creationId xmlns:a16="http://schemas.microsoft.com/office/drawing/2014/main" id="{C6F79260-677F-4760-A5EB-951FCEF1B6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2450" y="5472113"/>
            <a:ext cx="1736725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6600" b="1" i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70%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704A95CA-2142-4C96-B7D6-1B7030F85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125" y="1978025"/>
            <a:ext cx="2309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      -                      56     -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A0BDE232-0593-4AD4-AF5A-1A5E1BE64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2076450"/>
            <a:ext cx="1903413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70%</a:t>
            </a:r>
          </a:p>
        </p:txBody>
      </p:sp>
      <p:sp>
        <p:nvSpPr>
          <p:cNvPr id="152" name="Стрелка вверх 18">
            <a:extLst>
              <a:ext uri="{FF2B5EF4-FFF2-40B4-BE49-F238E27FC236}">
                <a16:creationId xmlns:a16="http://schemas.microsoft.com/office/drawing/2014/main" id="{48EF15CE-CB6B-4D1A-A952-AFC8B6437823}"/>
              </a:ext>
            </a:extLst>
          </p:cNvPr>
          <p:cNvSpPr/>
          <p:nvPr/>
        </p:nvSpPr>
        <p:spPr>
          <a:xfrm rot="10800000" flipH="1">
            <a:off x="295275" y="20494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53" name="Стрелка вверх 18">
            <a:extLst>
              <a:ext uri="{FF2B5EF4-FFF2-40B4-BE49-F238E27FC236}">
                <a16:creationId xmlns:a16="http://schemas.microsoft.com/office/drawing/2014/main" id="{A714E82B-5C24-45E1-A44F-F7001CC1084D}"/>
              </a:ext>
            </a:extLst>
          </p:cNvPr>
          <p:cNvSpPr/>
          <p:nvPr/>
        </p:nvSpPr>
        <p:spPr>
          <a:xfrm rot="10800000" flipH="1">
            <a:off x="3602038" y="2105025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F7D89C6E-DECE-402F-A8E8-ED2F1AA4C7C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23621" y="1826673"/>
            <a:ext cx="2397744" cy="9251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E65F3694-AF88-40A3-9CB8-3F6A5EBF878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799061" y="2836411"/>
            <a:ext cx="2341383" cy="718658"/>
          </a:xfrm>
          <a:prstGeom prst="rect">
            <a:avLst/>
          </a:prstGeom>
          <a:blipFill>
            <a:blip r:embed="rId4"/>
            <a:stretch>
              <a:fillRect l="-10417" t="-1695" b="-1779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6174B040-678F-45FE-8671-53A9E99658A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813331" y="3520056"/>
            <a:ext cx="2397744" cy="492443"/>
          </a:xfrm>
          <a:prstGeom prst="rect">
            <a:avLst/>
          </a:prstGeom>
          <a:blipFill>
            <a:blip r:embed="rId5"/>
            <a:stretch>
              <a:fillRect l="-10433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552563F-4F18-4374-8213-FADCB8A03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6103938"/>
            <a:ext cx="33512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80 марок.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5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1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1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16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16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17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48148E-6 L -0.025 0.3956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1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26"/>
                  </p:tgtEl>
                </p:cond>
              </p:nextCondLst>
            </p:seq>
          </p:childTnLst>
        </p:cTn>
      </p:par>
    </p:tnLst>
    <p:bldLst>
      <p:bldP spid="21521" grpId="0"/>
      <p:bldP spid="149" grpId="0"/>
      <p:bldP spid="150" grpId="0" autoUpdateAnimBg="0"/>
      <p:bldP spid="151" grpId="0" autoUpdateAnimBg="0"/>
      <p:bldP spid="152" grpId="0" animBg="1" autoUpdateAnimBg="0"/>
      <p:bldP spid="153" grpId="0" animBg="1" autoUpdateAnimBg="0"/>
      <p:bldP spid="1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>
            <a:extLst>
              <a:ext uri="{FF2B5EF4-FFF2-40B4-BE49-F238E27FC236}">
                <a16:creationId xmlns:a16="http://schemas.microsoft.com/office/drawing/2014/main" id="{DBC15E24-85DE-47CA-B891-18E2D86B7F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53988"/>
            <a:ext cx="9144000" cy="16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/>
              <a:t>          В школе 50% всех учеников изучает французский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600" b="1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/>
              <a:t>язык,  2/5  всех учеников- английский язык, а остальные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600" b="1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/>
              <a:t>45 – немецкий. Сколько всего учеников в школе?            </a:t>
            </a:r>
          </a:p>
        </p:txBody>
      </p:sp>
      <p:sp>
        <p:nvSpPr>
          <p:cNvPr id="9220" name="AutoShape 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7EDA6DC9-54E4-434F-8F65-A0D84F60F6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1981200"/>
            <a:ext cx="1295400" cy="381000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/>
              <a:t>Схема</a:t>
            </a:r>
            <a:r>
              <a:rPr lang="en-US" altLang="ru-RU" sz="2000" b="1"/>
              <a:t> (2)</a:t>
            </a:r>
            <a:endParaRPr lang="ru-RU" altLang="ru-RU" sz="2000" b="1"/>
          </a:p>
        </p:txBody>
      </p:sp>
      <p:grpSp>
        <p:nvGrpSpPr>
          <p:cNvPr id="9221" name="Group 5">
            <a:extLst>
              <a:ext uri="{FF2B5EF4-FFF2-40B4-BE49-F238E27FC236}">
                <a16:creationId xmlns:a16="http://schemas.microsoft.com/office/drawing/2014/main" id="{9D44D3CF-AD89-4120-998A-65F68B46DA6D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3276600"/>
            <a:ext cx="7696200" cy="304800"/>
            <a:chOff x="432" y="1872"/>
            <a:chExt cx="4848" cy="192"/>
          </a:xfrm>
        </p:grpSpPr>
        <p:sp>
          <p:nvSpPr>
            <p:cNvPr id="18543" name="Line 6">
              <a:extLst>
                <a:ext uri="{FF2B5EF4-FFF2-40B4-BE49-F238E27FC236}">
                  <a16:creationId xmlns:a16="http://schemas.microsoft.com/office/drawing/2014/main" id="{15493D85-456F-4DE5-BB5C-B8DB050AA7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968"/>
              <a:ext cx="48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4" name="Line 7">
              <a:extLst>
                <a:ext uri="{FF2B5EF4-FFF2-40B4-BE49-F238E27FC236}">
                  <a16:creationId xmlns:a16="http://schemas.microsoft.com/office/drawing/2014/main" id="{029ECFEA-0987-49DE-B257-9C4BC15314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545" name="Line 8">
              <a:extLst>
                <a:ext uri="{FF2B5EF4-FFF2-40B4-BE49-F238E27FC236}">
                  <a16:creationId xmlns:a16="http://schemas.microsoft.com/office/drawing/2014/main" id="{35474056-D7C9-4B40-81B2-53B84A5DEC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0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225" name="Group 9">
            <a:extLst>
              <a:ext uri="{FF2B5EF4-FFF2-40B4-BE49-F238E27FC236}">
                <a16:creationId xmlns:a16="http://schemas.microsoft.com/office/drawing/2014/main" id="{D1EA52FE-30E7-44D5-95FA-7D5E0430509E}"/>
              </a:ext>
            </a:extLst>
          </p:cNvPr>
          <p:cNvGrpSpPr>
            <a:grpSpLocks/>
          </p:cNvGrpSpPr>
          <p:nvPr/>
        </p:nvGrpSpPr>
        <p:grpSpPr bwMode="auto">
          <a:xfrm>
            <a:off x="1752600" y="2640013"/>
            <a:ext cx="4052888" cy="941387"/>
            <a:chOff x="1392" y="1471"/>
            <a:chExt cx="2553" cy="593"/>
          </a:xfrm>
        </p:grpSpPr>
        <p:sp>
          <p:nvSpPr>
            <p:cNvPr id="18540" name="Line 10">
              <a:extLst>
                <a:ext uri="{FF2B5EF4-FFF2-40B4-BE49-F238E27FC236}">
                  <a16:creationId xmlns:a16="http://schemas.microsoft.com/office/drawing/2014/main" id="{9EC1CEB6-1671-4D34-A3B8-2C82639289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2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7" name="Rectangle 11">
              <a:extLst>
                <a:ext uri="{FF2B5EF4-FFF2-40B4-BE49-F238E27FC236}">
                  <a16:creationId xmlns:a16="http://schemas.microsoft.com/office/drawing/2014/main" id="{52522A9D-11F3-4C69-9247-AE70E8EF0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" y="1488"/>
              <a:ext cx="1099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altLang="ru-RU" sz="4800" b="1" dirty="0">
                  <a:solidFill>
                    <a:srgbClr val="40009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50%</a:t>
              </a: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id="{2ED48836-3D56-4002-AD3E-A714D1D25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1471"/>
              <a:ext cx="873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altLang="ru-RU" sz="4800" b="1" dirty="0">
                  <a:solidFill>
                    <a:srgbClr val="40009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2/5</a:t>
              </a:r>
            </a:p>
          </p:txBody>
        </p:sp>
      </p:grpSp>
      <p:sp>
        <p:nvSpPr>
          <p:cNvPr id="9228" name="Rectangle 12">
            <a:extLst>
              <a:ext uri="{FF2B5EF4-FFF2-40B4-BE49-F238E27FC236}">
                <a16:creationId xmlns:a16="http://schemas.microsoft.com/office/drawing/2014/main" id="{E9C3669D-3EF8-4D8C-8604-751148A2A5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3276600"/>
            <a:ext cx="863600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800" b="1">
                <a:solidFill>
                  <a:srgbClr val="24004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45</a:t>
            </a:r>
          </a:p>
        </p:txBody>
      </p:sp>
      <p:sp>
        <p:nvSpPr>
          <p:cNvPr id="18439" name="AutoShape 1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4954BCC9-40BE-442D-97CF-9034AE1D6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0600" y="5715000"/>
            <a:ext cx="457200" cy="4445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8440" name="Line 15">
            <a:extLst>
              <a:ext uri="{FF2B5EF4-FFF2-40B4-BE49-F238E27FC236}">
                <a16:creationId xmlns:a16="http://schemas.microsoft.com/office/drawing/2014/main" id="{843CD86B-ED8B-4174-8D29-1AD2C7398C5C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0800" y="3276600"/>
            <a:ext cx="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9319" name="Group 103">
            <a:extLst>
              <a:ext uri="{FF2B5EF4-FFF2-40B4-BE49-F238E27FC236}">
                <a16:creationId xmlns:a16="http://schemas.microsoft.com/office/drawing/2014/main" id="{D79CC571-ABCA-4BC5-A0E4-DB6D733E6946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5105400"/>
            <a:ext cx="2133600" cy="1752600"/>
            <a:chOff x="720" y="3024"/>
            <a:chExt cx="1344" cy="1104"/>
          </a:xfrm>
        </p:grpSpPr>
        <p:grpSp>
          <p:nvGrpSpPr>
            <p:cNvPr id="18514" name="Group 35">
              <a:extLst>
                <a:ext uri="{FF2B5EF4-FFF2-40B4-BE49-F238E27FC236}">
                  <a16:creationId xmlns:a16="http://schemas.microsoft.com/office/drawing/2014/main" id="{2E9F4FC7-3D5F-4D20-A805-195F98D43A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96" y="3072"/>
              <a:ext cx="768" cy="1056"/>
              <a:chOff x="912" y="960"/>
              <a:chExt cx="768" cy="1056"/>
            </a:xfrm>
          </p:grpSpPr>
          <p:pic>
            <p:nvPicPr>
              <p:cNvPr id="18525" name="Picture 36" descr="boy4g">
                <a:extLst>
                  <a:ext uri="{FF2B5EF4-FFF2-40B4-BE49-F238E27FC236}">
                    <a16:creationId xmlns:a16="http://schemas.microsoft.com/office/drawing/2014/main" id="{CACC1CED-4BFE-47B3-AF86-9974408437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960"/>
                <a:ext cx="768" cy="1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526" name="Freeform 37">
                <a:extLst>
                  <a:ext uri="{FF2B5EF4-FFF2-40B4-BE49-F238E27FC236}">
                    <a16:creationId xmlns:a16="http://schemas.microsoft.com/office/drawing/2014/main" id="{4851FDEA-710E-4862-A749-B1B1966BB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" y="1705"/>
                <a:ext cx="1" cy="232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10 h 25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27" name="Freeform 38">
                <a:extLst>
                  <a:ext uri="{FF2B5EF4-FFF2-40B4-BE49-F238E27FC236}">
                    <a16:creationId xmlns:a16="http://schemas.microsoft.com/office/drawing/2014/main" id="{D987BB5B-4F64-4D9D-A873-8647E9F4A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9" y="1563"/>
                <a:ext cx="419" cy="384"/>
              </a:xfrm>
              <a:custGeom>
                <a:avLst/>
                <a:gdLst>
                  <a:gd name="T0" fmla="*/ 64 w 468"/>
                  <a:gd name="T1" fmla="*/ 6 h 423"/>
                  <a:gd name="T2" fmla="*/ 251 w 468"/>
                  <a:gd name="T3" fmla="*/ 6 h 423"/>
                  <a:gd name="T4" fmla="*/ 295 w 468"/>
                  <a:gd name="T5" fmla="*/ 6 h 423"/>
                  <a:gd name="T6" fmla="*/ 309 w 468"/>
                  <a:gd name="T7" fmla="*/ 23 h 423"/>
                  <a:gd name="T8" fmla="*/ 334 w 468"/>
                  <a:gd name="T9" fmla="*/ 69 h 423"/>
                  <a:gd name="T10" fmla="*/ 347 w 468"/>
                  <a:gd name="T11" fmla="*/ 109 h 423"/>
                  <a:gd name="T12" fmla="*/ 372 w 468"/>
                  <a:gd name="T13" fmla="*/ 165 h 423"/>
                  <a:gd name="T14" fmla="*/ 372 w 468"/>
                  <a:gd name="T15" fmla="*/ 244 h 423"/>
                  <a:gd name="T16" fmla="*/ 350 w 468"/>
                  <a:gd name="T17" fmla="*/ 287 h 423"/>
                  <a:gd name="T18" fmla="*/ 344 w 468"/>
                  <a:gd name="T19" fmla="*/ 333 h 423"/>
                  <a:gd name="T20" fmla="*/ 341 w 468"/>
                  <a:gd name="T21" fmla="*/ 346 h 423"/>
                  <a:gd name="T22" fmla="*/ 315 w 468"/>
                  <a:gd name="T23" fmla="*/ 320 h 423"/>
                  <a:gd name="T24" fmla="*/ 295 w 468"/>
                  <a:gd name="T25" fmla="*/ 307 h 423"/>
                  <a:gd name="T26" fmla="*/ 254 w 468"/>
                  <a:gd name="T27" fmla="*/ 297 h 423"/>
                  <a:gd name="T28" fmla="*/ 218 w 468"/>
                  <a:gd name="T29" fmla="*/ 313 h 423"/>
                  <a:gd name="T30" fmla="*/ 190 w 468"/>
                  <a:gd name="T31" fmla="*/ 336 h 423"/>
                  <a:gd name="T32" fmla="*/ 179 w 468"/>
                  <a:gd name="T33" fmla="*/ 323 h 423"/>
                  <a:gd name="T34" fmla="*/ 133 w 468"/>
                  <a:gd name="T35" fmla="*/ 303 h 423"/>
                  <a:gd name="T36" fmla="*/ 84 w 468"/>
                  <a:gd name="T37" fmla="*/ 303 h 423"/>
                  <a:gd name="T38" fmla="*/ 58 w 468"/>
                  <a:gd name="T39" fmla="*/ 330 h 423"/>
                  <a:gd name="T40" fmla="*/ 39 w 468"/>
                  <a:gd name="T41" fmla="*/ 340 h 423"/>
                  <a:gd name="T42" fmla="*/ 25 w 468"/>
                  <a:gd name="T43" fmla="*/ 323 h 423"/>
                  <a:gd name="T44" fmla="*/ 11 w 468"/>
                  <a:gd name="T45" fmla="*/ 281 h 423"/>
                  <a:gd name="T46" fmla="*/ 1 w 468"/>
                  <a:gd name="T47" fmla="*/ 224 h 423"/>
                  <a:gd name="T48" fmla="*/ 4 w 468"/>
                  <a:gd name="T49" fmla="*/ 174 h 423"/>
                  <a:gd name="T50" fmla="*/ 25 w 468"/>
                  <a:gd name="T51" fmla="*/ 125 h 423"/>
                  <a:gd name="T52" fmla="*/ 46 w 468"/>
                  <a:gd name="T53" fmla="*/ 83 h 423"/>
                  <a:gd name="T54" fmla="*/ 64 w 468"/>
                  <a:gd name="T55" fmla="*/ 6 h 42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777777"/>
                  </a:gs>
                  <a:gs pos="50000">
                    <a:srgbClr val="333333"/>
                  </a:gs>
                  <a:gs pos="100000">
                    <a:srgbClr val="777777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5" name="Freeform 39">
                <a:extLst>
                  <a:ext uri="{FF2B5EF4-FFF2-40B4-BE49-F238E27FC236}">
                    <a16:creationId xmlns:a16="http://schemas.microsoft.com/office/drawing/2014/main" id="{6451D391-80C0-44D2-AEF5-55454ACE07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" y="1570"/>
                <a:ext cx="43" cy="131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56" name="Freeform 40">
                <a:extLst>
                  <a:ext uri="{FF2B5EF4-FFF2-40B4-BE49-F238E27FC236}">
                    <a16:creationId xmlns:a16="http://schemas.microsoft.com/office/drawing/2014/main" id="{77F9904F-D7B2-4767-AE18-63A57E2476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0" y="1566"/>
                <a:ext cx="114" cy="131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57" name="Freeform 41">
                <a:extLst>
                  <a:ext uri="{FF2B5EF4-FFF2-40B4-BE49-F238E27FC236}">
                    <a16:creationId xmlns:a16="http://schemas.microsoft.com/office/drawing/2014/main" id="{FC029E5E-8B57-4FA0-9E5A-7660A7496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2" y="1563"/>
                <a:ext cx="93" cy="138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531" name="Freeform 42">
                <a:extLst>
                  <a:ext uri="{FF2B5EF4-FFF2-40B4-BE49-F238E27FC236}">
                    <a16:creationId xmlns:a16="http://schemas.microsoft.com/office/drawing/2014/main" id="{BFE91A8D-2A45-4BFF-935D-2CC0E7199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" y="1377"/>
                <a:ext cx="281" cy="196"/>
              </a:xfrm>
              <a:custGeom>
                <a:avLst/>
                <a:gdLst>
                  <a:gd name="T0" fmla="*/ 4 w 313"/>
                  <a:gd name="T1" fmla="*/ 176 h 215"/>
                  <a:gd name="T2" fmla="*/ 36 w 313"/>
                  <a:gd name="T3" fmla="*/ 173 h 215"/>
                  <a:gd name="T4" fmla="*/ 213 w 313"/>
                  <a:gd name="T5" fmla="*/ 170 h 215"/>
                  <a:gd name="T6" fmla="*/ 245 w 313"/>
                  <a:gd name="T7" fmla="*/ 170 h 215"/>
                  <a:gd name="T8" fmla="*/ 251 w 313"/>
                  <a:gd name="T9" fmla="*/ 127 h 215"/>
                  <a:gd name="T10" fmla="*/ 249 w 313"/>
                  <a:gd name="T11" fmla="*/ 77 h 215"/>
                  <a:gd name="T12" fmla="*/ 229 w 313"/>
                  <a:gd name="T13" fmla="*/ 33 h 215"/>
                  <a:gd name="T14" fmla="*/ 200 w 313"/>
                  <a:gd name="T15" fmla="*/ 16 h 215"/>
                  <a:gd name="T16" fmla="*/ 164 w 313"/>
                  <a:gd name="T17" fmla="*/ 4 h 215"/>
                  <a:gd name="T18" fmla="*/ 129 w 313"/>
                  <a:gd name="T19" fmla="*/ 36 h 215"/>
                  <a:gd name="T20" fmla="*/ 122 w 313"/>
                  <a:gd name="T21" fmla="*/ 36 h 215"/>
                  <a:gd name="T22" fmla="*/ 87 w 313"/>
                  <a:gd name="T23" fmla="*/ 6 h 215"/>
                  <a:gd name="T24" fmla="*/ 65 w 313"/>
                  <a:gd name="T25" fmla="*/ 14 h 215"/>
                  <a:gd name="T26" fmla="*/ 36 w 313"/>
                  <a:gd name="T27" fmla="*/ 40 h 215"/>
                  <a:gd name="T28" fmla="*/ 13 w 313"/>
                  <a:gd name="T29" fmla="*/ 70 h 215"/>
                  <a:gd name="T30" fmla="*/ 4 w 313"/>
                  <a:gd name="T31" fmla="*/ 97 h 215"/>
                  <a:gd name="T32" fmla="*/ 4 w 313"/>
                  <a:gd name="T33" fmla="*/ 137 h 215"/>
                  <a:gd name="T34" fmla="*/ 0 w 313"/>
                  <a:gd name="T35" fmla="*/ 160 h 215"/>
                  <a:gd name="T36" fmla="*/ 4 w 313"/>
                  <a:gd name="T37" fmla="*/ 176 h 2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2" name="Freeform 43">
                <a:extLst>
                  <a:ext uri="{FF2B5EF4-FFF2-40B4-BE49-F238E27FC236}">
                    <a16:creationId xmlns:a16="http://schemas.microsoft.com/office/drawing/2014/main" id="{48672939-E995-4A7C-9711-351B8685D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5" y="1375"/>
                <a:ext cx="177" cy="290"/>
              </a:xfrm>
              <a:custGeom>
                <a:avLst/>
                <a:gdLst>
                  <a:gd name="T0" fmla="*/ 0 w 198"/>
                  <a:gd name="T1" fmla="*/ 19 h 320"/>
                  <a:gd name="T2" fmla="*/ 59 w 198"/>
                  <a:gd name="T3" fmla="*/ 5 h 320"/>
                  <a:gd name="T4" fmla="*/ 123 w 198"/>
                  <a:gd name="T5" fmla="*/ 55 h 320"/>
                  <a:gd name="T6" fmla="*/ 132 w 198"/>
                  <a:gd name="T7" fmla="*/ 111 h 320"/>
                  <a:gd name="T8" fmla="*/ 136 w 198"/>
                  <a:gd name="T9" fmla="*/ 147 h 320"/>
                  <a:gd name="T10" fmla="*/ 142 w 198"/>
                  <a:gd name="T11" fmla="*/ 199 h 320"/>
                  <a:gd name="T12" fmla="*/ 154 w 198"/>
                  <a:gd name="T13" fmla="*/ 216 h 320"/>
                  <a:gd name="T14" fmla="*/ 115 w 198"/>
                  <a:gd name="T15" fmla="*/ 256 h 320"/>
                  <a:gd name="T16" fmla="*/ 94 w 198"/>
                  <a:gd name="T17" fmla="*/ 258 h 320"/>
                  <a:gd name="T18" fmla="*/ 79 w 198"/>
                  <a:gd name="T19" fmla="*/ 236 h 320"/>
                  <a:gd name="T20" fmla="*/ 46 w 198"/>
                  <a:gd name="T21" fmla="*/ 179 h 320"/>
                  <a:gd name="T22" fmla="*/ 53 w 198"/>
                  <a:gd name="T23" fmla="*/ 150 h 320"/>
                  <a:gd name="T24" fmla="*/ 53 w 198"/>
                  <a:gd name="T25" fmla="*/ 101 h 320"/>
                  <a:gd name="T26" fmla="*/ 38 w 198"/>
                  <a:gd name="T27" fmla="*/ 58 h 320"/>
                  <a:gd name="T28" fmla="*/ 27 w 198"/>
                  <a:gd name="T29" fmla="*/ 32 h 320"/>
                  <a:gd name="T30" fmla="*/ 0 w 198"/>
                  <a:gd name="T31" fmla="*/ 19 h 3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3" name="Freeform 44">
                <a:extLst>
                  <a:ext uri="{FF2B5EF4-FFF2-40B4-BE49-F238E27FC236}">
                    <a16:creationId xmlns:a16="http://schemas.microsoft.com/office/drawing/2014/main" id="{C73172AF-1007-4654-93B2-A9AFA029E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" y="1563"/>
                <a:ext cx="90" cy="105"/>
              </a:xfrm>
              <a:custGeom>
                <a:avLst/>
                <a:gdLst>
                  <a:gd name="T0" fmla="*/ 61 w 100"/>
                  <a:gd name="T1" fmla="*/ 4 h 116"/>
                  <a:gd name="T2" fmla="*/ 61 w 100"/>
                  <a:gd name="T3" fmla="*/ 0 h 116"/>
                  <a:gd name="T4" fmla="*/ 81 w 100"/>
                  <a:gd name="T5" fmla="*/ 46 h 116"/>
                  <a:gd name="T6" fmla="*/ 23 w 100"/>
                  <a:gd name="T7" fmla="*/ 95 h 116"/>
                  <a:gd name="T8" fmla="*/ 0 w 100"/>
                  <a:gd name="T9" fmla="*/ 65 h 116"/>
                  <a:gd name="T10" fmla="*/ 61 w 100"/>
                  <a:gd name="T11" fmla="*/ 4 h 1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4" name="Freeform 45">
                <a:extLst>
                  <a:ext uri="{FF2B5EF4-FFF2-40B4-BE49-F238E27FC236}">
                    <a16:creationId xmlns:a16="http://schemas.microsoft.com/office/drawing/2014/main" id="{3D3867ED-CF07-451E-9104-05C074D83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8" y="1379"/>
                <a:ext cx="199" cy="293"/>
              </a:xfrm>
              <a:custGeom>
                <a:avLst/>
                <a:gdLst>
                  <a:gd name="T0" fmla="*/ 177 w 222"/>
                  <a:gd name="T1" fmla="*/ 20 h 322"/>
                  <a:gd name="T2" fmla="*/ 149 w 222"/>
                  <a:gd name="T3" fmla="*/ 2 h 322"/>
                  <a:gd name="T4" fmla="*/ 97 w 222"/>
                  <a:gd name="T5" fmla="*/ 8 h 322"/>
                  <a:gd name="T6" fmla="*/ 38 w 222"/>
                  <a:gd name="T7" fmla="*/ 50 h 322"/>
                  <a:gd name="T8" fmla="*/ 28 w 222"/>
                  <a:gd name="T9" fmla="*/ 106 h 322"/>
                  <a:gd name="T10" fmla="*/ 25 w 222"/>
                  <a:gd name="T11" fmla="*/ 143 h 322"/>
                  <a:gd name="T12" fmla="*/ 19 w 222"/>
                  <a:gd name="T13" fmla="*/ 196 h 322"/>
                  <a:gd name="T14" fmla="*/ 7 w 222"/>
                  <a:gd name="T15" fmla="*/ 212 h 322"/>
                  <a:gd name="T16" fmla="*/ 62 w 222"/>
                  <a:gd name="T17" fmla="*/ 247 h 322"/>
                  <a:gd name="T18" fmla="*/ 94 w 222"/>
                  <a:gd name="T19" fmla="*/ 263 h 322"/>
                  <a:gd name="T20" fmla="*/ 100 w 222"/>
                  <a:gd name="T21" fmla="*/ 227 h 322"/>
                  <a:gd name="T22" fmla="*/ 115 w 222"/>
                  <a:gd name="T23" fmla="*/ 176 h 322"/>
                  <a:gd name="T24" fmla="*/ 117 w 222"/>
                  <a:gd name="T25" fmla="*/ 147 h 322"/>
                  <a:gd name="T26" fmla="*/ 117 w 222"/>
                  <a:gd name="T27" fmla="*/ 123 h 322"/>
                  <a:gd name="T28" fmla="*/ 126 w 222"/>
                  <a:gd name="T29" fmla="*/ 69 h 322"/>
                  <a:gd name="T30" fmla="*/ 133 w 222"/>
                  <a:gd name="T31" fmla="*/ 60 h 322"/>
                  <a:gd name="T32" fmla="*/ 145 w 222"/>
                  <a:gd name="T33" fmla="*/ 46 h 322"/>
                  <a:gd name="T34" fmla="*/ 177 w 222"/>
                  <a:gd name="T35" fmla="*/ 20 h 3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5" name="Freeform 46">
                <a:extLst>
                  <a:ext uri="{FF2B5EF4-FFF2-40B4-BE49-F238E27FC236}">
                    <a16:creationId xmlns:a16="http://schemas.microsoft.com/office/drawing/2014/main" id="{E77F11F3-1CD0-4A6B-906B-9D1C75A056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" y="1570"/>
                <a:ext cx="100" cy="94"/>
              </a:xfrm>
              <a:custGeom>
                <a:avLst/>
                <a:gdLst>
                  <a:gd name="T0" fmla="*/ 16 w 112"/>
                  <a:gd name="T1" fmla="*/ 0 h 104"/>
                  <a:gd name="T2" fmla="*/ 13 w 112"/>
                  <a:gd name="T3" fmla="*/ 0 h 104"/>
                  <a:gd name="T4" fmla="*/ 0 w 112"/>
                  <a:gd name="T5" fmla="*/ 36 h 104"/>
                  <a:gd name="T6" fmla="*/ 79 w 112"/>
                  <a:gd name="T7" fmla="*/ 85 h 104"/>
                  <a:gd name="T8" fmla="*/ 89 w 112"/>
                  <a:gd name="T9" fmla="*/ 52 h 104"/>
                  <a:gd name="T10" fmla="*/ 16 w 112"/>
                  <a:gd name="T11" fmla="*/ 0 h 1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6" name="Freeform 47">
                <a:extLst>
                  <a:ext uri="{FF2B5EF4-FFF2-40B4-BE49-F238E27FC236}">
                    <a16:creationId xmlns:a16="http://schemas.microsoft.com/office/drawing/2014/main" id="{FC4884CC-E913-457A-88B9-D2507D438A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4" y="1352"/>
                <a:ext cx="75" cy="87"/>
              </a:xfrm>
              <a:custGeom>
                <a:avLst/>
                <a:gdLst>
                  <a:gd name="T0" fmla="*/ 32 w 84"/>
                  <a:gd name="T1" fmla="*/ 0 h 96"/>
                  <a:gd name="T2" fmla="*/ 22 w 84"/>
                  <a:gd name="T3" fmla="*/ 10 h 96"/>
                  <a:gd name="T4" fmla="*/ 0 w 84"/>
                  <a:gd name="T5" fmla="*/ 23 h 96"/>
                  <a:gd name="T6" fmla="*/ 45 w 84"/>
                  <a:gd name="T7" fmla="*/ 79 h 96"/>
                  <a:gd name="T8" fmla="*/ 67 w 84"/>
                  <a:gd name="T9" fmla="*/ 49 h 96"/>
                  <a:gd name="T10" fmla="*/ 26 w 84"/>
                  <a:gd name="T11" fmla="*/ 6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7" name="Freeform 48">
                <a:extLst>
                  <a:ext uri="{FF2B5EF4-FFF2-40B4-BE49-F238E27FC236}">
                    <a16:creationId xmlns:a16="http://schemas.microsoft.com/office/drawing/2014/main" id="{9F35C41E-B852-400A-A523-F0F947E270E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99" y="1352"/>
                <a:ext cx="75" cy="87"/>
              </a:xfrm>
              <a:custGeom>
                <a:avLst/>
                <a:gdLst>
                  <a:gd name="T0" fmla="*/ 32 w 84"/>
                  <a:gd name="T1" fmla="*/ 0 h 96"/>
                  <a:gd name="T2" fmla="*/ 22 w 84"/>
                  <a:gd name="T3" fmla="*/ 10 h 96"/>
                  <a:gd name="T4" fmla="*/ 0 w 84"/>
                  <a:gd name="T5" fmla="*/ 23 h 96"/>
                  <a:gd name="T6" fmla="*/ 45 w 84"/>
                  <a:gd name="T7" fmla="*/ 79 h 96"/>
                  <a:gd name="T8" fmla="*/ 67 w 84"/>
                  <a:gd name="T9" fmla="*/ 49 h 96"/>
                  <a:gd name="T10" fmla="*/ 26 w 84"/>
                  <a:gd name="T11" fmla="*/ 6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8" name="Freeform 49">
                <a:extLst>
                  <a:ext uri="{FF2B5EF4-FFF2-40B4-BE49-F238E27FC236}">
                    <a16:creationId xmlns:a16="http://schemas.microsoft.com/office/drawing/2014/main" id="{662B464F-DD2D-46A2-9A75-860A864DF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" y="1570"/>
                <a:ext cx="7" cy="363"/>
              </a:xfrm>
              <a:custGeom>
                <a:avLst/>
                <a:gdLst>
                  <a:gd name="T0" fmla="*/ 0 w 8"/>
                  <a:gd name="T1" fmla="*/ 0 h 400"/>
                  <a:gd name="T2" fmla="*/ 6 w 8"/>
                  <a:gd name="T3" fmla="*/ 329 h 40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39" name="Freeform 50">
                <a:extLst>
                  <a:ext uri="{FF2B5EF4-FFF2-40B4-BE49-F238E27FC236}">
                    <a16:creationId xmlns:a16="http://schemas.microsoft.com/office/drawing/2014/main" id="{9B6C9129-F242-454A-90BB-BE1B7F86D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1" y="1414"/>
                <a:ext cx="1" cy="145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31 h 16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515" name="Group 51">
              <a:extLst>
                <a:ext uri="{FF2B5EF4-FFF2-40B4-BE49-F238E27FC236}">
                  <a16:creationId xmlns:a16="http://schemas.microsoft.com/office/drawing/2014/main" id="{F087CFC5-A9E0-4DF4-8A5D-39CC44E0E5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" y="3024"/>
              <a:ext cx="720" cy="1104"/>
              <a:chOff x="3312" y="2640"/>
              <a:chExt cx="806" cy="1187"/>
            </a:xfrm>
          </p:grpSpPr>
          <p:pic>
            <p:nvPicPr>
              <p:cNvPr id="18516" name="Picture 52" descr="girl6">
                <a:extLst>
                  <a:ext uri="{FF2B5EF4-FFF2-40B4-BE49-F238E27FC236}">
                    <a16:creationId xmlns:a16="http://schemas.microsoft.com/office/drawing/2014/main" id="{36D90C50-C2ED-4E61-B53D-6AA8DBB5864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12" y="2640"/>
                <a:ext cx="806" cy="1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517" name="Freeform 53">
                <a:extLst>
                  <a:ext uri="{FF2B5EF4-FFF2-40B4-BE49-F238E27FC236}">
                    <a16:creationId xmlns:a16="http://schemas.microsoft.com/office/drawing/2014/main" id="{D4D95863-B9C1-426E-B584-F9357DD4F3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2" y="3360"/>
                <a:ext cx="562" cy="252"/>
              </a:xfrm>
              <a:custGeom>
                <a:avLst/>
                <a:gdLst>
                  <a:gd name="T0" fmla="*/ 138 w 562"/>
                  <a:gd name="T1" fmla="*/ 0 h 252"/>
                  <a:gd name="T2" fmla="*/ 438 w 562"/>
                  <a:gd name="T3" fmla="*/ 8 h 252"/>
                  <a:gd name="T4" fmla="*/ 562 w 562"/>
                  <a:gd name="T5" fmla="*/ 224 h 252"/>
                  <a:gd name="T6" fmla="*/ 470 w 562"/>
                  <a:gd name="T7" fmla="*/ 248 h 252"/>
                  <a:gd name="T8" fmla="*/ 400 w 562"/>
                  <a:gd name="T9" fmla="*/ 96 h 252"/>
                  <a:gd name="T10" fmla="*/ 454 w 562"/>
                  <a:gd name="T11" fmla="*/ 252 h 252"/>
                  <a:gd name="T12" fmla="*/ 322 w 562"/>
                  <a:gd name="T13" fmla="*/ 248 h 252"/>
                  <a:gd name="T14" fmla="*/ 304 w 562"/>
                  <a:gd name="T15" fmla="*/ 96 h 252"/>
                  <a:gd name="T16" fmla="*/ 304 w 562"/>
                  <a:gd name="T17" fmla="*/ 240 h 252"/>
                  <a:gd name="T18" fmla="*/ 112 w 562"/>
                  <a:gd name="T19" fmla="*/ 240 h 252"/>
                  <a:gd name="T20" fmla="*/ 208 w 562"/>
                  <a:gd name="T21" fmla="*/ 96 h 252"/>
                  <a:gd name="T22" fmla="*/ 90 w 562"/>
                  <a:gd name="T23" fmla="*/ 240 h 252"/>
                  <a:gd name="T24" fmla="*/ 6 w 562"/>
                  <a:gd name="T25" fmla="*/ 228 h 252"/>
                  <a:gd name="T26" fmla="*/ 18 w 562"/>
                  <a:gd name="T27" fmla="*/ 224 h 252"/>
                  <a:gd name="T28" fmla="*/ 30 w 562"/>
                  <a:gd name="T29" fmla="*/ 204 h 252"/>
                  <a:gd name="T30" fmla="*/ 138 w 562"/>
                  <a:gd name="T31" fmla="*/ 0 h 25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62" h="252">
                    <a:moveTo>
                      <a:pt x="138" y="0"/>
                    </a:moveTo>
                    <a:lnTo>
                      <a:pt x="438" y="8"/>
                    </a:lnTo>
                    <a:lnTo>
                      <a:pt x="562" y="224"/>
                    </a:lnTo>
                    <a:lnTo>
                      <a:pt x="470" y="248"/>
                    </a:lnTo>
                    <a:lnTo>
                      <a:pt x="400" y="96"/>
                    </a:lnTo>
                    <a:lnTo>
                      <a:pt x="454" y="252"/>
                    </a:lnTo>
                    <a:lnTo>
                      <a:pt x="322" y="248"/>
                    </a:lnTo>
                    <a:lnTo>
                      <a:pt x="304" y="96"/>
                    </a:lnTo>
                    <a:lnTo>
                      <a:pt x="304" y="240"/>
                    </a:lnTo>
                    <a:lnTo>
                      <a:pt x="112" y="240"/>
                    </a:lnTo>
                    <a:lnTo>
                      <a:pt x="208" y="96"/>
                    </a:lnTo>
                    <a:lnTo>
                      <a:pt x="90" y="240"/>
                    </a:lnTo>
                    <a:cubicBezTo>
                      <a:pt x="59" y="239"/>
                      <a:pt x="36" y="235"/>
                      <a:pt x="6" y="228"/>
                    </a:cubicBezTo>
                    <a:cubicBezTo>
                      <a:pt x="0" y="227"/>
                      <a:pt x="14" y="228"/>
                      <a:pt x="18" y="224"/>
                    </a:cubicBezTo>
                    <a:cubicBezTo>
                      <a:pt x="25" y="217"/>
                      <a:pt x="4" y="241"/>
                      <a:pt x="30" y="204"/>
                    </a:cubicBezTo>
                    <a:lnTo>
                      <a:pt x="13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0099"/>
                  </a:gs>
                  <a:gs pos="50000">
                    <a:srgbClr val="660066"/>
                  </a:gs>
                  <a:gs pos="100000">
                    <a:srgbClr val="CC0099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18" name="Freeform 54">
                <a:extLst>
                  <a:ext uri="{FF2B5EF4-FFF2-40B4-BE49-F238E27FC236}">
                    <a16:creationId xmlns:a16="http://schemas.microsoft.com/office/drawing/2014/main" id="{C25A58A8-825B-4078-8D0E-CA8603A60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3328"/>
                <a:ext cx="288" cy="36"/>
              </a:xfrm>
              <a:custGeom>
                <a:avLst/>
                <a:gdLst>
                  <a:gd name="T0" fmla="*/ 4 w 288"/>
                  <a:gd name="T1" fmla="*/ 0 h 36"/>
                  <a:gd name="T2" fmla="*/ 24 w 288"/>
                  <a:gd name="T3" fmla="*/ 0 h 36"/>
                  <a:gd name="T4" fmla="*/ 284 w 288"/>
                  <a:gd name="T5" fmla="*/ 4 h 36"/>
                  <a:gd name="T6" fmla="*/ 288 w 288"/>
                  <a:gd name="T7" fmla="*/ 36 h 36"/>
                  <a:gd name="T8" fmla="*/ 0 w 288"/>
                  <a:gd name="T9" fmla="*/ 36 h 36"/>
                  <a:gd name="T10" fmla="*/ 0 w 288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88" h="36">
                    <a:moveTo>
                      <a:pt x="4" y="0"/>
                    </a:moveTo>
                    <a:cubicBezTo>
                      <a:pt x="11" y="0"/>
                      <a:pt x="17" y="0"/>
                      <a:pt x="24" y="0"/>
                    </a:cubicBezTo>
                    <a:lnTo>
                      <a:pt x="284" y="4"/>
                    </a:lnTo>
                    <a:lnTo>
                      <a:pt x="288" y="36"/>
                    </a:lnTo>
                    <a:lnTo>
                      <a:pt x="0" y="3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66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8519" name="Group 55">
                <a:extLst>
                  <a:ext uri="{FF2B5EF4-FFF2-40B4-BE49-F238E27FC236}">
                    <a16:creationId xmlns:a16="http://schemas.microsoft.com/office/drawing/2014/main" id="{57DC2A3C-DC8B-4ADF-B736-C74FC87C29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20688">
                <a:off x="3744" y="2640"/>
                <a:ext cx="240" cy="192"/>
                <a:chOff x="4224" y="3648"/>
                <a:chExt cx="576" cy="384"/>
              </a:xfrm>
            </p:grpSpPr>
            <p:sp>
              <p:nvSpPr>
                <p:cNvPr id="18523" name="Freeform 56">
                  <a:extLst>
                    <a:ext uri="{FF2B5EF4-FFF2-40B4-BE49-F238E27FC236}">
                      <a16:creationId xmlns:a16="http://schemas.microsoft.com/office/drawing/2014/main" id="{FBA3C858-17F1-4D0A-BF1A-9C71DDEDFF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4" y="3648"/>
                  <a:ext cx="576" cy="384"/>
                </a:xfrm>
                <a:custGeom>
                  <a:avLst/>
                  <a:gdLst>
                    <a:gd name="T0" fmla="*/ 288 w 576"/>
                    <a:gd name="T1" fmla="*/ 240 h 384"/>
                    <a:gd name="T2" fmla="*/ 0 w 576"/>
                    <a:gd name="T3" fmla="*/ 192 h 384"/>
                    <a:gd name="T4" fmla="*/ 96 w 576"/>
                    <a:gd name="T5" fmla="*/ 0 h 384"/>
                    <a:gd name="T6" fmla="*/ 288 w 576"/>
                    <a:gd name="T7" fmla="*/ 144 h 384"/>
                    <a:gd name="T8" fmla="*/ 576 w 576"/>
                    <a:gd name="T9" fmla="*/ 192 h 384"/>
                    <a:gd name="T10" fmla="*/ 528 w 576"/>
                    <a:gd name="T11" fmla="*/ 336 h 384"/>
                    <a:gd name="T12" fmla="*/ 432 w 576"/>
                    <a:gd name="T13" fmla="*/ 384 h 384"/>
                    <a:gd name="T14" fmla="*/ 240 w 576"/>
                    <a:gd name="T15" fmla="*/ 192 h 3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76" h="384">
                      <a:moveTo>
                        <a:pt x="288" y="240"/>
                      </a:moveTo>
                      <a:lnTo>
                        <a:pt x="0" y="192"/>
                      </a:lnTo>
                      <a:lnTo>
                        <a:pt x="96" y="0"/>
                      </a:lnTo>
                      <a:lnTo>
                        <a:pt x="288" y="144"/>
                      </a:lnTo>
                      <a:lnTo>
                        <a:pt x="576" y="192"/>
                      </a:lnTo>
                      <a:lnTo>
                        <a:pt x="528" y="336"/>
                      </a:lnTo>
                      <a:lnTo>
                        <a:pt x="432" y="384"/>
                      </a:lnTo>
                      <a:lnTo>
                        <a:pt x="240" y="192"/>
                      </a:lnTo>
                    </a:path>
                  </a:pathLst>
                </a:custGeom>
                <a:solidFill>
                  <a:srgbClr val="CC00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24" name="Oval 57">
                  <a:extLst>
                    <a:ext uri="{FF2B5EF4-FFF2-40B4-BE49-F238E27FC236}">
                      <a16:creationId xmlns:a16="http://schemas.microsoft.com/office/drawing/2014/main" id="{C1ABEEA8-1A0E-41AF-B39F-D1D940A914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792"/>
                  <a:ext cx="96" cy="96"/>
                </a:xfrm>
                <a:prstGeom prst="ellipse">
                  <a:avLst/>
                </a:prstGeom>
                <a:solidFill>
                  <a:srgbClr val="66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  <p:grpSp>
            <p:nvGrpSpPr>
              <p:cNvPr id="18520" name="Group 58">
                <a:extLst>
                  <a:ext uri="{FF2B5EF4-FFF2-40B4-BE49-F238E27FC236}">
                    <a16:creationId xmlns:a16="http://schemas.microsoft.com/office/drawing/2014/main" id="{CF18463C-38DB-4C0F-9373-20B0C6B6BF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571917">
                <a:off x="3432" y="2664"/>
                <a:ext cx="240" cy="192"/>
                <a:chOff x="4224" y="3648"/>
                <a:chExt cx="576" cy="384"/>
              </a:xfrm>
            </p:grpSpPr>
            <p:sp>
              <p:nvSpPr>
                <p:cNvPr id="18521" name="Freeform 59">
                  <a:extLst>
                    <a:ext uri="{FF2B5EF4-FFF2-40B4-BE49-F238E27FC236}">
                      <a16:creationId xmlns:a16="http://schemas.microsoft.com/office/drawing/2014/main" id="{848058B1-F109-48D5-9EB2-715BCEC406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4" y="3648"/>
                  <a:ext cx="576" cy="384"/>
                </a:xfrm>
                <a:custGeom>
                  <a:avLst/>
                  <a:gdLst>
                    <a:gd name="T0" fmla="*/ 288 w 576"/>
                    <a:gd name="T1" fmla="*/ 240 h 384"/>
                    <a:gd name="T2" fmla="*/ 0 w 576"/>
                    <a:gd name="T3" fmla="*/ 192 h 384"/>
                    <a:gd name="T4" fmla="*/ 96 w 576"/>
                    <a:gd name="T5" fmla="*/ 0 h 384"/>
                    <a:gd name="T6" fmla="*/ 288 w 576"/>
                    <a:gd name="T7" fmla="*/ 144 h 384"/>
                    <a:gd name="T8" fmla="*/ 576 w 576"/>
                    <a:gd name="T9" fmla="*/ 192 h 384"/>
                    <a:gd name="T10" fmla="*/ 528 w 576"/>
                    <a:gd name="T11" fmla="*/ 336 h 384"/>
                    <a:gd name="T12" fmla="*/ 432 w 576"/>
                    <a:gd name="T13" fmla="*/ 384 h 384"/>
                    <a:gd name="T14" fmla="*/ 240 w 576"/>
                    <a:gd name="T15" fmla="*/ 192 h 3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76" h="384">
                      <a:moveTo>
                        <a:pt x="288" y="240"/>
                      </a:moveTo>
                      <a:lnTo>
                        <a:pt x="0" y="192"/>
                      </a:lnTo>
                      <a:lnTo>
                        <a:pt x="96" y="0"/>
                      </a:lnTo>
                      <a:lnTo>
                        <a:pt x="288" y="144"/>
                      </a:lnTo>
                      <a:lnTo>
                        <a:pt x="576" y="192"/>
                      </a:lnTo>
                      <a:lnTo>
                        <a:pt x="528" y="336"/>
                      </a:lnTo>
                      <a:lnTo>
                        <a:pt x="432" y="384"/>
                      </a:lnTo>
                      <a:lnTo>
                        <a:pt x="240" y="192"/>
                      </a:lnTo>
                    </a:path>
                  </a:pathLst>
                </a:custGeom>
                <a:solidFill>
                  <a:srgbClr val="CC00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22" name="Oval 60">
                  <a:extLst>
                    <a:ext uri="{FF2B5EF4-FFF2-40B4-BE49-F238E27FC236}">
                      <a16:creationId xmlns:a16="http://schemas.microsoft.com/office/drawing/2014/main" id="{DB723F87-7726-4A9E-B3F7-13C9C5E774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792"/>
                  <a:ext cx="96" cy="96"/>
                </a:xfrm>
                <a:prstGeom prst="ellipse">
                  <a:avLst/>
                </a:prstGeom>
                <a:solidFill>
                  <a:srgbClr val="66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</p:grpSp>
      </p:grpSp>
      <p:grpSp>
        <p:nvGrpSpPr>
          <p:cNvPr id="9320" name="Group 104">
            <a:extLst>
              <a:ext uri="{FF2B5EF4-FFF2-40B4-BE49-F238E27FC236}">
                <a16:creationId xmlns:a16="http://schemas.microsoft.com/office/drawing/2014/main" id="{4A6C6FED-433A-4B5B-9560-BD873CF745B1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5029200"/>
            <a:ext cx="2209800" cy="1828800"/>
            <a:chOff x="2592" y="2976"/>
            <a:chExt cx="1392" cy="1152"/>
          </a:xfrm>
        </p:grpSpPr>
        <p:grpSp>
          <p:nvGrpSpPr>
            <p:cNvPr id="18486" name="Group 17">
              <a:extLst>
                <a:ext uri="{FF2B5EF4-FFF2-40B4-BE49-F238E27FC236}">
                  <a16:creationId xmlns:a16="http://schemas.microsoft.com/office/drawing/2014/main" id="{FEC0342E-9FBC-4A93-BA14-CC01204787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6" y="2976"/>
              <a:ext cx="768" cy="1110"/>
              <a:chOff x="1824" y="2880"/>
              <a:chExt cx="870" cy="1279"/>
            </a:xfrm>
          </p:grpSpPr>
          <p:pic>
            <p:nvPicPr>
              <p:cNvPr id="18497" name="Picture 18" descr="girl5o">
                <a:extLst>
                  <a:ext uri="{FF2B5EF4-FFF2-40B4-BE49-F238E27FC236}">
                    <a16:creationId xmlns:a16="http://schemas.microsoft.com/office/drawing/2014/main" id="{12A99015-7362-4E8D-838D-5129EAD02E2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24" y="2880"/>
                <a:ext cx="870" cy="12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8498" name="Group 19">
                <a:extLst>
                  <a:ext uri="{FF2B5EF4-FFF2-40B4-BE49-F238E27FC236}">
                    <a16:creationId xmlns:a16="http://schemas.microsoft.com/office/drawing/2014/main" id="{C1BA9E73-205A-414E-9BEC-1C1C4DA370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80" y="3360"/>
                <a:ext cx="600" cy="715"/>
                <a:chOff x="1980" y="3360"/>
                <a:chExt cx="600" cy="715"/>
              </a:xfrm>
            </p:grpSpPr>
            <p:sp>
              <p:nvSpPr>
                <p:cNvPr id="9236" name="Freeform 20">
                  <a:extLst>
                    <a:ext uri="{FF2B5EF4-FFF2-40B4-BE49-F238E27FC236}">
                      <a16:creationId xmlns:a16="http://schemas.microsoft.com/office/drawing/2014/main" id="{253091EA-D753-410C-BB2F-0FE745D8A7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0" y="3380"/>
                  <a:ext cx="478" cy="695"/>
                </a:xfrm>
                <a:custGeom>
                  <a:avLst/>
                  <a:gdLst>
                    <a:gd name="T0" fmla="*/ 146 w 478"/>
                    <a:gd name="T1" fmla="*/ 6 h 695"/>
                    <a:gd name="T2" fmla="*/ 206 w 478"/>
                    <a:gd name="T3" fmla="*/ 10 h 695"/>
                    <a:gd name="T4" fmla="*/ 190 w 478"/>
                    <a:gd name="T5" fmla="*/ 61 h 695"/>
                    <a:gd name="T6" fmla="*/ 190 w 478"/>
                    <a:gd name="T7" fmla="*/ 97 h 695"/>
                    <a:gd name="T8" fmla="*/ 340 w 478"/>
                    <a:gd name="T9" fmla="*/ 97 h 695"/>
                    <a:gd name="T10" fmla="*/ 322 w 478"/>
                    <a:gd name="T11" fmla="*/ 28 h 695"/>
                    <a:gd name="T12" fmla="*/ 322 w 478"/>
                    <a:gd name="T13" fmla="*/ 6 h 695"/>
                    <a:gd name="T14" fmla="*/ 350 w 478"/>
                    <a:gd name="T15" fmla="*/ 6 h 695"/>
                    <a:gd name="T16" fmla="*/ 370 w 478"/>
                    <a:gd name="T17" fmla="*/ 18 h 695"/>
                    <a:gd name="T18" fmla="*/ 398 w 478"/>
                    <a:gd name="T19" fmla="*/ 94 h 695"/>
                    <a:gd name="T20" fmla="*/ 414 w 478"/>
                    <a:gd name="T21" fmla="*/ 170 h 695"/>
                    <a:gd name="T22" fmla="*/ 414 w 478"/>
                    <a:gd name="T23" fmla="*/ 262 h 695"/>
                    <a:gd name="T24" fmla="*/ 442 w 478"/>
                    <a:gd name="T25" fmla="*/ 318 h 695"/>
                    <a:gd name="T26" fmla="*/ 466 w 478"/>
                    <a:gd name="T27" fmla="*/ 412 h 695"/>
                    <a:gd name="T28" fmla="*/ 478 w 478"/>
                    <a:gd name="T29" fmla="*/ 518 h 695"/>
                    <a:gd name="T30" fmla="*/ 466 w 478"/>
                    <a:gd name="T31" fmla="*/ 604 h 695"/>
                    <a:gd name="T32" fmla="*/ 446 w 478"/>
                    <a:gd name="T33" fmla="*/ 682 h 695"/>
                    <a:gd name="T34" fmla="*/ 438 w 478"/>
                    <a:gd name="T35" fmla="*/ 682 h 695"/>
                    <a:gd name="T36" fmla="*/ 418 w 478"/>
                    <a:gd name="T37" fmla="*/ 678 h 695"/>
                    <a:gd name="T38" fmla="*/ 402 w 478"/>
                    <a:gd name="T39" fmla="*/ 670 h 695"/>
                    <a:gd name="T40" fmla="*/ 374 w 478"/>
                    <a:gd name="T41" fmla="*/ 650 h 695"/>
                    <a:gd name="T42" fmla="*/ 346 w 478"/>
                    <a:gd name="T43" fmla="*/ 634 h 695"/>
                    <a:gd name="T44" fmla="*/ 322 w 478"/>
                    <a:gd name="T45" fmla="*/ 637 h 695"/>
                    <a:gd name="T46" fmla="*/ 292 w 478"/>
                    <a:gd name="T47" fmla="*/ 637 h 695"/>
                    <a:gd name="T48" fmla="*/ 274 w 478"/>
                    <a:gd name="T49" fmla="*/ 652 h 695"/>
                    <a:gd name="T50" fmla="*/ 244 w 478"/>
                    <a:gd name="T51" fmla="*/ 667 h 695"/>
                    <a:gd name="T52" fmla="*/ 226 w 478"/>
                    <a:gd name="T53" fmla="*/ 652 h 695"/>
                    <a:gd name="T54" fmla="*/ 166 w 478"/>
                    <a:gd name="T55" fmla="*/ 638 h 695"/>
                    <a:gd name="T56" fmla="*/ 142 w 478"/>
                    <a:gd name="T57" fmla="*/ 634 h 695"/>
                    <a:gd name="T58" fmla="*/ 114 w 478"/>
                    <a:gd name="T59" fmla="*/ 646 h 695"/>
                    <a:gd name="T60" fmla="*/ 74 w 478"/>
                    <a:gd name="T61" fmla="*/ 674 h 695"/>
                    <a:gd name="T62" fmla="*/ 46 w 478"/>
                    <a:gd name="T63" fmla="*/ 686 h 695"/>
                    <a:gd name="T64" fmla="*/ 34 w 478"/>
                    <a:gd name="T65" fmla="*/ 652 h 695"/>
                    <a:gd name="T66" fmla="*/ 4 w 478"/>
                    <a:gd name="T67" fmla="*/ 571 h 695"/>
                    <a:gd name="T68" fmla="*/ 10 w 478"/>
                    <a:gd name="T69" fmla="*/ 499 h 695"/>
                    <a:gd name="T70" fmla="*/ 16 w 478"/>
                    <a:gd name="T71" fmla="*/ 427 h 695"/>
                    <a:gd name="T72" fmla="*/ 46 w 478"/>
                    <a:gd name="T73" fmla="*/ 337 h 695"/>
                    <a:gd name="T74" fmla="*/ 78 w 478"/>
                    <a:gd name="T75" fmla="*/ 270 h 695"/>
                    <a:gd name="T76" fmla="*/ 86 w 478"/>
                    <a:gd name="T77" fmla="*/ 222 h 695"/>
                    <a:gd name="T78" fmla="*/ 82 w 478"/>
                    <a:gd name="T79" fmla="*/ 172 h 695"/>
                    <a:gd name="T80" fmla="*/ 94 w 478"/>
                    <a:gd name="T81" fmla="*/ 127 h 695"/>
                    <a:gd name="T82" fmla="*/ 130 w 478"/>
                    <a:gd name="T83" fmla="*/ 76 h 695"/>
                    <a:gd name="T84" fmla="*/ 136 w 478"/>
                    <a:gd name="T85" fmla="*/ 49 h 695"/>
                    <a:gd name="T86" fmla="*/ 146 w 478"/>
                    <a:gd name="T87" fmla="*/ 6 h 6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78" h="695">
                      <a:moveTo>
                        <a:pt x="146" y="6"/>
                      </a:moveTo>
                      <a:cubicBezTo>
                        <a:pt x="158" y="0"/>
                        <a:pt x="199" y="1"/>
                        <a:pt x="206" y="10"/>
                      </a:cubicBezTo>
                      <a:cubicBezTo>
                        <a:pt x="213" y="19"/>
                        <a:pt x="193" y="47"/>
                        <a:pt x="190" y="61"/>
                      </a:cubicBezTo>
                      <a:cubicBezTo>
                        <a:pt x="187" y="75"/>
                        <a:pt x="165" y="91"/>
                        <a:pt x="190" y="97"/>
                      </a:cubicBezTo>
                      <a:cubicBezTo>
                        <a:pt x="215" y="103"/>
                        <a:pt x="318" y="109"/>
                        <a:pt x="340" y="97"/>
                      </a:cubicBezTo>
                      <a:cubicBezTo>
                        <a:pt x="362" y="85"/>
                        <a:pt x="325" y="43"/>
                        <a:pt x="322" y="28"/>
                      </a:cubicBezTo>
                      <a:cubicBezTo>
                        <a:pt x="319" y="13"/>
                        <a:pt x="317" y="10"/>
                        <a:pt x="322" y="6"/>
                      </a:cubicBezTo>
                      <a:cubicBezTo>
                        <a:pt x="327" y="2"/>
                        <a:pt x="342" y="4"/>
                        <a:pt x="350" y="6"/>
                      </a:cubicBezTo>
                      <a:cubicBezTo>
                        <a:pt x="358" y="8"/>
                        <a:pt x="362" y="3"/>
                        <a:pt x="370" y="18"/>
                      </a:cubicBezTo>
                      <a:cubicBezTo>
                        <a:pt x="378" y="33"/>
                        <a:pt x="391" y="69"/>
                        <a:pt x="398" y="94"/>
                      </a:cubicBezTo>
                      <a:cubicBezTo>
                        <a:pt x="405" y="119"/>
                        <a:pt x="411" y="142"/>
                        <a:pt x="414" y="170"/>
                      </a:cubicBezTo>
                      <a:cubicBezTo>
                        <a:pt x="417" y="198"/>
                        <a:pt x="409" y="237"/>
                        <a:pt x="414" y="262"/>
                      </a:cubicBezTo>
                      <a:cubicBezTo>
                        <a:pt x="419" y="287"/>
                        <a:pt x="433" y="293"/>
                        <a:pt x="442" y="318"/>
                      </a:cubicBezTo>
                      <a:cubicBezTo>
                        <a:pt x="451" y="343"/>
                        <a:pt x="460" y="379"/>
                        <a:pt x="466" y="412"/>
                      </a:cubicBezTo>
                      <a:cubicBezTo>
                        <a:pt x="472" y="445"/>
                        <a:pt x="478" y="486"/>
                        <a:pt x="478" y="518"/>
                      </a:cubicBezTo>
                      <a:cubicBezTo>
                        <a:pt x="478" y="550"/>
                        <a:pt x="471" y="577"/>
                        <a:pt x="466" y="604"/>
                      </a:cubicBezTo>
                      <a:cubicBezTo>
                        <a:pt x="461" y="631"/>
                        <a:pt x="451" y="669"/>
                        <a:pt x="446" y="682"/>
                      </a:cubicBezTo>
                      <a:cubicBezTo>
                        <a:pt x="441" y="695"/>
                        <a:pt x="443" y="683"/>
                        <a:pt x="438" y="682"/>
                      </a:cubicBezTo>
                      <a:cubicBezTo>
                        <a:pt x="433" y="681"/>
                        <a:pt x="424" y="680"/>
                        <a:pt x="418" y="678"/>
                      </a:cubicBezTo>
                      <a:cubicBezTo>
                        <a:pt x="412" y="676"/>
                        <a:pt x="409" y="675"/>
                        <a:pt x="402" y="670"/>
                      </a:cubicBezTo>
                      <a:cubicBezTo>
                        <a:pt x="395" y="665"/>
                        <a:pt x="383" y="656"/>
                        <a:pt x="374" y="650"/>
                      </a:cubicBezTo>
                      <a:cubicBezTo>
                        <a:pt x="365" y="644"/>
                        <a:pt x="355" y="636"/>
                        <a:pt x="346" y="634"/>
                      </a:cubicBezTo>
                      <a:cubicBezTo>
                        <a:pt x="337" y="632"/>
                        <a:pt x="331" y="636"/>
                        <a:pt x="322" y="637"/>
                      </a:cubicBezTo>
                      <a:cubicBezTo>
                        <a:pt x="313" y="638"/>
                        <a:pt x="300" y="634"/>
                        <a:pt x="292" y="637"/>
                      </a:cubicBezTo>
                      <a:cubicBezTo>
                        <a:pt x="284" y="640"/>
                        <a:pt x="282" y="647"/>
                        <a:pt x="274" y="652"/>
                      </a:cubicBezTo>
                      <a:cubicBezTo>
                        <a:pt x="266" y="657"/>
                        <a:pt x="252" y="667"/>
                        <a:pt x="244" y="667"/>
                      </a:cubicBezTo>
                      <a:cubicBezTo>
                        <a:pt x="236" y="667"/>
                        <a:pt x="239" y="657"/>
                        <a:pt x="226" y="652"/>
                      </a:cubicBezTo>
                      <a:cubicBezTo>
                        <a:pt x="213" y="647"/>
                        <a:pt x="180" y="641"/>
                        <a:pt x="166" y="638"/>
                      </a:cubicBezTo>
                      <a:cubicBezTo>
                        <a:pt x="152" y="635"/>
                        <a:pt x="151" y="633"/>
                        <a:pt x="142" y="634"/>
                      </a:cubicBezTo>
                      <a:cubicBezTo>
                        <a:pt x="133" y="635"/>
                        <a:pt x="125" y="639"/>
                        <a:pt x="114" y="646"/>
                      </a:cubicBezTo>
                      <a:cubicBezTo>
                        <a:pt x="103" y="653"/>
                        <a:pt x="85" y="667"/>
                        <a:pt x="74" y="674"/>
                      </a:cubicBezTo>
                      <a:cubicBezTo>
                        <a:pt x="63" y="681"/>
                        <a:pt x="53" y="690"/>
                        <a:pt x="46" y="686"/>
                      </a:cubicBezTo>
                      <a:cubicBezTo>
                        <a:pt x="39" y="682"/>
                        <a:pt x="41" y="671"/>
                        <a:pt x="34" y="652"/>
                      </a:cubicBezTo>
                      <a:cubicBezTo>
                        <a:pt x="27" y="633"/>
                        <a:pt x="8" y="596"/>
                        <a:pt x="4" y="571"/>
                      </a:cubicBezTo>
                      <a:cubicBezTo>
                        <a:pt x="0" y="546"/>
                        <a:pt x="8" y="523"/>
                        <a:pt x="10" y="499"/>
                      </a:cubicBezTo>
                      <a:cubicBezTo>
                        <a:pt x="12" y="475"/>
                        <a:pt x="10" y="454"/>
                        <a:pt x="16" y="427"/>
                      </a:cubicBezTo>
                      <a:cubicBezTo>
                        <a:pt x="22" y="400"/>
                        <a:pt x="36" y="363"/>
                        <a:pt x="46" y="337"/>
                      </a:cubicBezTo>
                      <a:cubicBezTo>
                        <a:pt x="56" y="311"/>
                        <a:pt x="71" y="289"/>
                        <a:pt x="78" y="270"/>
                      </a:cubicBezTo>
                      <a:cubicBezTo>
                        <a:pt x="85" y="251"/>
                        <a:pt x="85" y="238"/>
                        <a:pt x="86" y="222"/>
                      </a:cubicBezTo>
                      <a:cubicBezTo>
                        <a:pt x="87" y="206"/>
                        <a:pt x="81" y="188"/>
                        <a:pt x="82" y="172"/>
                      </a:cubicBezTo>
                      <a:cubicBezTo>
                        <a:pt x="83" y="156"/>
                        <a:pt x="86" y="143"/>
                        <a:pt x="94" y="127"/>
                      </a:cubicBezTo>
                      <a:cubicBezTo>
                        <a:pt x="102" y="111"/>
                        <a:pt x="123" y="89"/>
                        <a:pt x="130" y="76"/>
                      </a:cubicBezTo>
                      <a:cubicBezTo>
                        <a:pt x="137" y="63"/>
                        <a:pt x="133" y="61"/>
                        <a:pt x="136" y="49"/>
                      </a:cubicBezTo>
                      <a:cubicBezTo>
                        <a:pt x="139" y="37"/>
                        <a:pt x="134" y="12"/>
                        <a:pt x="146" y="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4D4D4D"/>
                    </a:gs>
                    <a:gs pos="50000">
                      <a:schemeClr val="tx2"/>
                    </a:gs>
                    <a:gs pos="100000">
                      <a:srgbClr val="4D4D4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500" name="Freeform 21">
                  <a:extLst>
                    <a:ext uri="{FF2B5EF4-FFF2-40B4-BE49-F238E27FC236}">
                      <a16:creationId xmlns:a16="http://schemas.microsoft.com/office/drawing/2014/main" id="{3D797775-1985-4A73-8A03-3A7316549F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6" y="3690"/>
                  <a:ext cx="16" cy="360"/>
                </a:xfrm>
                <a:custGeom>
                  <a:avLst/>
                  <a:gdLst>
                    <a:gd name="T0" fmla="*/ 0 w 16"/>
                    <a:gd name="T1" fmla="*/ 360 h 360"/>
                    <a:gd name="T2" fmla="*/ 16 w 16"/>
                    <a:gd name="T3" fmla="*/ 0 h 360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16" h="360">
                      <a:moveTo>
                        <a:pt x="0" y="360"/>
                      </a:moveTo>
                      <a:lnTo>
                        <a:pt x="16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01" name="Rectangle 22">
                  <a:extLst>
                    <a:ext uri="{FF2B5EF4-FFF2-40B4-BE49-F238E27FC236}">
                      <a16:creationId xmlns:a16="http://schemas.microsoft.com/office/drawing/2014/main" id="{78E27392-884E-4BD1-A977-1AF4465DE3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2" y="3600"/>
                  <a:ext cx="336" cy="4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18502" name="Oval 23">
                  <a:extLst>
                    <a:ext uri="{FF2B5EF4-FFF2-40B4-BE49-F238E27FC236}">
                      <a16:creationId xmlns:a16="http://schemas.microsoft.com/office/drawing/2014/main" id="{F9B75FFB-DAD2-42E5-AB48-A0C83F1125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6" y="3600"/>
                  <a:ext cx="96" cy="48"/>
                </a:xfrm>
                <a:prstGeom prst="ellipse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18503" name="Line 24">
                  <a:extLst>
                    <a:ext uri="{FF2B5EF4-FFF2-40B4-BE49-F238E27FC236}">
                      <a16:creationId xmlns:a16="http://schemas.microsoft.com/office/drawing/2014/main" id="{6187E892-AC59-4A18-BB20-62AFEEE1D9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04" y="3600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04" name="Freeform 25">
                  <a:extLst>
                    <a:ext uri="{FF2B5EF4-FFF2-40B4-BE49-F238E27FC236}">
                      <a16:creationId xmlns:a16="http://schemas.microsoft.com/office/drawing/2014/main" id="{20DD1F35-94A4-4E1F-A3BC-00EEA9D257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6" y="3648"/>
                  <a:ext cx="104" cy="130"/>
                </a:xfrm>
                <a:custGeom>
                  <a:avLst/>
                  <a:gdLst>
                    <a:gd name="T0" fmla="*/ 56 w 104"/>
                    <a:gd name="T1" fmla="*/ 0 h 130"/>
                    <a:gd name="T2" fmla="*/ 104 w 104"/>
                    <a:gd name="T3" fmla="*/ 0 h 130"/>
                    <a:gd name="T4" fmla="*/ 52 w 104"/>
                    <a:gd name="T5" fmla="*/ 78 h 130"/>
                    <a:gd name="T6" fmla="*/ 0 w 104"/>
                    <a:gd name="T7" fmla="*/ 130 h 130"/>
                    <a:gd name="T8" fmla="*/ 24 w 104"/>
                    <a:gd name="T9" fmla="*/ 58 h 130"/>
                    <a:gd name="T10" fmla="*/ 56 w 104"/>
                    <a:gd name="T11" fmla="*/ 0 h 13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04" h="130">
                      <a:moveTo>
                        <a:pt x="56" y="0"/>
                      </a:moveTo>
                      <a:lnTo>
                        <a:pt x="104" y="0"/>
                      </a:lnTo>
                      <a:lnTo>
                        <a:pt x="52" y="78"/>
                      </a:lnTo>
                      <a:lnTo>
                        <a:pt x="0" y="130"/>
                      </a:lnTo>
                      <a:lnTo>
                        <a:pt x="24" y="58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6350" cmpd="sng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05" name="Freeform 26">
                  <a:extLst>
                    <a:ext uri="{FF2B5EF4-FFF2-40B4-BE49-F238E27FC236}">
                      <a16:creationId xmlns:a16="http://schemas.microsoft.com/office/drawing/2014/main" id="{A12D3FA7-6254-4BEE-A617-6F0E8D8A06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0" y="3648"/>
                  <a:ext cx="96" cy="134"/>
                </a:xfrm>
                <a:custGeom>
                  <a:avLst/>
                  <a:gdLst>
                    <a:gd name="T0" fmla="*/ 48 w 96"/>
                    <a:gd name="T1" fmla="*/ 0 h 134"/>
                    <a:gd name="T2" fmla="*/ 0 w 96"/>
                    <a:gd name="T3" fmla="*/ 0 h 134"/>
                    <a:gd name="T4" fmla="*/ 44 w 96"/>
                    <a:gd name="T5" fmla="*/ 82 h 134"/>
                    <a:gd name="T6" fmla="*/ 96 w 96"/>
                    <a:gd name="T7" fmla="*/ 134 h 134"/>
                    <a:gd name="T8" fmla="*/ 80 w 96"/>
                    <a:gd name="T9" fmla="*/ 58 h 134"/>
                    <a:gd name="T10" fmla="*/ 48 w 96"/>
                    <a:gd name="T11" fmla="*/ 0 h 13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96" h="134">
                      <a:moveTo>
                        <a:pt x="48" y="0"/>
                      </a:moveTo>
                      <a:lnTo>
                        <a:pt x="0" y="0"/>
                      </a:lnTo>
                      <a:lnTo>
                        <a:pt x="44" y="82"/>
                      </a:lnTo>
                      <a:lnTo>
                        <a:pt x="96" y="134"/>
                      </a:lnTo>
                      <a:lnTo>
                        <a:pt x="80" y="58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6350" cmpd="sng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06" name="Rectangle 27">
                  <a:extLst>
                    <a:ext uri="{FF2B5EF4-FFF2-40B4-BE49-F238E27FC236}">
                      <a16:creationId xmlns:a16="http://schemas.microsoft.com/office/drawing/2014/main" id="{C5D561E1-2E3A-48E9-9E59-1F0F8926E4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0" y="3504"/>
                  <a:ext cx="48" cy="48"/>
                </a:xfrm>
                <a:prstGeom prst="rect">
                  <a:avLst/>
                </a:prstGeom>
                <a:solidFill>
                  <a:srgbClr val="333333"/>
                </a:solidFill>
                <a:ln w="317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18507" name="Freeform 28">
                  <a:extLst>
                    <a:ext uri="{FF2B5EF4-FFF2-40B4-BE49-F238E27FC236}">
                      <a16:creationId xmlns:a16="http://schemas.microsoft.com/office/drawing/2014/main" id="{F8C99C82-9EE2-491A-8824-7EC1FADB6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0" y="3385"/>
                  <a:ext cx="159" cy="315"/>
                </a:xfrm>
                <a:custGeom>
                  <a:avLst/>
                  <a:gdLst>
                    <a:gd name="T0" fmla="*/ 0 w 159"/>
                    <a:gd name="T1" fmla="*/ 5 h 315"/>
                    <a:gd name="T2" fmla="*/ 66 w 159"/>
                    <a:gd name="T3" fmla="*/ 29 h 315"/>
                    <a:gd name="T4" fmla="*/ 138 w 159"/>
                    <a:gd name="T5" fmla="*/ 84 h 315"/>
                    <a:gd name="T6" fmla="*/ 148 w 159"/>
                    <a:gd name="T7" fmla="*/ 145 h 315"/>
                    <a:gd name="T8" fmla="*/ 152 w 159"/>
                    <a:gd name="T9" fmla="*/ 185 h 315"/>
                    <a:gd name="T10" fmla="*/ 159 w 159"/>
                    <a:gd name="T11" fmla="*/ 243 h 315"/>
                    <a:gd name="T12" fmla="*/ 152 w 159"/>
                    <a:gd name="T13" fmla="*/ 289 h 315"/>
                    <a:gd name="T14" fmla="*/ 129 w 159"/>
                    <a:gd name="T15" fmla="*/ 305 h 315"/>
                    <a:gd name="T16" fmla="*/ 105 w 159"/>
                    <a:gd name="T17" fmla="*/ 308 h 315"/>
                    <a:gd name="T18" fmla="*/ 84 w 159"/>
                    <a:gd name="T19" fmla="*/ 313 h 315"/>
                    <a:gd name="T20" fmla="*/ 72 w 159"/>
                    <a:gd name="T21" fmla="*/ 297 h 315"/>
                    <a:gd name="T22" fmla="*/ 52 w 159"/>
                    <a:gd name="T23" fmla="*/ 261 h 315"/>
                    <a:gd name="T24" fmla="*/ 52 w 159"/>
                    <a:gd name="T25" fmla="*/ 221 h 315"/>
                    <a:gd name="T26" fmla="*/ 48 w 159"/>
                    <a:gd name="T27" fmla="*/ 193 h 315"/>
                    <a:gd name="T28" fmla="*/ 48 w 159"/>
                    <a:gd name="T29" fmla="*/ 161 h 315"/>
                    <a:gd name="T30" fmla="*/ 36 w 159"/>
                    <a:gd name="T31" fmla="*/ 117 h 315"/>
                    <a:gd name="T32" fmla="*/ 20 w 159"/>
                    <a:gd name="T33" fmla="*/ 77 h 315"/>
                    <a:gd name="T34" fmla="*/ 0 w 159"/>
                    <a:gd name="T35" fmla="*/ 5 h 31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9" h="315">
                      <a:moveTo>
                        <a:pt x="0" y="5"/>
                      </a:moveTo>
                      <a:cubicBezTo>
                        <a:pt x="6" y="0"/>
                        <a:pt x="43" y="16"/>
                        <a:pt x="66" y="29"/>
                      </a:cubicBezTo>
                      <a:cubicBezTo>
                        <a:pt x="89" y="42"/>
                        <a:pt x="124" y="65"/>
                        <a:pt x="138" y="84"/>
                      </a:cubicBezTo>
                      <a:cubicBezTo>
                        <a:pt x="151" y="103"/>
                        <a:pt x="146" y="128"/>
                        <a:pt x="148" y="145"/>
                      </a:cubicBezTo>
                      <a:cubicBezTo>
                        <a:pt x="151" y="163"/>
                        <a:pt x="150" y="169"/>
                        <a:pt x="152" y="185"/>
                      </a:cubicBezTo>
                      <a:cubicBezTo>
                        <a:pt x="154" y="202"/>
                        <a:pt x="159" y="226"/>
                        <a:pt x="159" y="243"/>
                      </a:cubicBezTo>
                      <a:cubicBezTo>
                        <a:pt x="159" y="260"/>
                        <a:pt x="157" y="279"/>
                        <a:pt x="152" y="289"/>
                      </a:cubicBezTo>
                      <a:cubicBezTo>
                        <a:pt x="147" y="299"/>
                        <a:pt x="137" y="302"/>
                        <a:pt x="129" y="305"/>
                      </a:cubicBezTo>
                      <a:cubicBezTo>
                        <a:pt x="121" y="308"/>
                        <a:pt x="112" y="307"/>
                        <a:pt x="105" y="308"/>
                      </a:cubicBezTo>
                      <a:cubicBezTo>
                        <a:pt x="98" y="309"/>
                        <a:pt x="89" y="315"/>
                        <a:pt x="84" y="313"/>
                      </a:cubicBezTo>
                      <a:cubicBezTo>
                        <a:pt x="79" y="311"/>
                        <a:pt x="77" y="306"/>
                        <a:pt x="72" y="297"/>
                      </a:cubicBezTo>
                      <a:cubicBezTo>
                        <a:pt x="67" y="288"/>
                        <a:pt x="55" y="274"/>
                        <a:pt x="52" y="261"/>
                      </a:cubicBezTo>
                      <a:cubicBezTo>
                        <a:pt x="49" y="248"/>
                        <a:pt x="53" y="232"/>
                        <a:pt x="52" y="221"/>
                      </a:cubicBezTo>
                      <a:cubicBezTo>
                        <a:pt x="51" y="210"/>
                        <a:pt x="49" y="203"/>
                        <a:pt x="48" y="193"/>
                      </a:cubicBezTo>
                      <a:cubicBezTo>
                        <a:pt x="47" y="183"/>
                        <a:pt x="50" y="174"/>
                        <a:pt x="48" y="161"/>
                      </a:cubicBezTo>
                      <a:cubicBezTo>
                        <a:pt x="46" y="148"/>
                        <a:pt x="41" y="131"/>
                        <a:pt x="36" y="117"/>
                      </a:cubicBezTo>
                      <a:cubicBezTo>
                        <a:pt x="31" y="103"/>
                        <a:pt x="26" y="96"/>
                        <a:pt x="20" y="77"/>
                      </a:cubicBezTo>
                      <a:cubicBezTo>
                        <a:pt x="14" y="58"/>
                        <a:pt x="4" y="20"/>
                        <a:pt x="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08" name="Freeform 29">
                  <a:extLst>
                    <a:ext uri="{FF2B5EF4-FFF2-40B4-BE49-F238E27FC236}">
                      <a16:creationId xmlns:a16="http://schemas.microsoft.com/office/drawing/2014/main" id="{E9FCF7A5-DABB-465C-AB37-E86620521A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3614"/>
                  <a:ext cx="120" cy="84"/>
                </a:xfrm>
                <a:custGeom>
                  <a:avLst/>
                  <a:gdLst>
                    <a:gd name="T0" fmla="*/ 116 w 120"/>
                    <a:gd name="T1" fmla="*/ 0 h 84"/>
                    <a:gd name="T2" fmla="*/ 112 w 120"/>
                    <a:gd name="T3" fmla="*/ 0 h 84"/>
                    <a:gd name="T4" fmla="*/ 120 w 120"/>
                    <a:gd name="T5" fmla="*/ 60 h 84"/>
                    <a:gd name="T6" fmla="*/ 24 w 120"/>
                    <a:gd name="T7" fmla="*/ 84 h 84"/>
                    <a:gd name="T8" fmla="*/ 0 w 120"/>
                    <a:gd name="T9" fmla="*/ 44 h 84"/>
                    <a:gd name="T10" fmla="*/ 0 w 120"/>
                    <a:gd name="T11" fmla="*/ 48 h 84"/>
                    <a:gd name="T12" fmla="*/ 116 w 120"/>
                    <a:gd name="T13" fmla="*/ 0 h 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20" h="84">
                      <a:moveTo>
                        <a:pt x="116" y="0"/>
                      </a:moveTo>
                      <a:lnTo>
                        <a:pt x="112" y="0"/>
                      </a:lnTo>
                      <a:lnTo>
                        <a:pt x="120" y="60"/>
                      </a:lnTo>
                      <a:lnTo>
                        <a:pt x="24" y="84"/>
                      </a:lnTo>
                      <a:lnTo>
                        <a:pt x="0" y="44"/>
                      </a:lnTo>
                      <a:lnTo>
                        <a:pt x="0" y="48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09" name="Freeform 30">
                  <a:extLst>
                    <a:ext uri="{FF2B5EF4-FFF2-40B4-BE49-F238E27FC236}">
                      <a16:creationId xmlns:a16="http://schemas.microsoft.com/office/drawing/2014/main" id="{3E2A2AC6-6FE6-4155-9B7C-C1F5CB04FC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2" y="3374"/>
                  <a:ext cx="170" cy="322"/>
                </a:xfrm>
                <a:custGeom>
                  <a:avLst/>
                  <a:gdLst>
                    <a:gd name="T0" fmla="*/ 170 w 170"/>
                    <a:gd name="T1" fmla="*/ 8 h 322"/>
                    <a:gd name="T2" fmla="*/ 93 w 170"/>
                    <a:gd name="T3" fmla="*/ 36 h 322"/>
                    <a:gd name="T4" fmla="*/ 21 w 170"/>
                    <a:gd name="T5" fmla="*/ 91 h 322"/>
                    <a:gd name="T6" fmla="*/ 11 w 170"/>
                    <a:gd name="T7" fmla="*/ 152 h 322"/>
                    <a:gd name="T8" fmla="*/ 7 w 170"/>
                    <a:gd name="T9" fmla="*/ 192 h 322"/>
                    <a:gd name="T10" fmla="*/ 0 w 170"/>
                    <a:gd name="T11" fmla="*/ 250 h 322"/>
                    <a:gd name="T12" fmla="*/ 7 w 170"/>
                    <a:gd name="T13" fmla="*/ 296 h 322"/>
                    <a:gd name="T14" fmla="*/ 30 w 170"/>
                    <a:gd name="T15" fmla="*/ 312 h 322"/>
                    <a:gd name="T16" fmla="*/ 54 w 170"/>
                    <a:gd name="T17" fmla="*/ 315 h 322"/>
                    <a:gd name="T18" fmla="*/ 75 w 170"/>
                    <a:gd name="T19" fmla="*/ 320 h 322"/>
                    <a:gd name="T20" fmla="*/ 87 w 170"/>
                    <a:gd name="T21" fmla="*/ 304 h 322"/>
                    <a:gd name="T22" fmla="*/ 107 w 170"/>
                    <a:gd name="T23" fmla="*/ 268 h 322"/>
                    <a:gd name="T24" fmla="*/ 107 w 170"/>
                    <a:gd name="T25" fmla="*/ 228 h 322"/>
                    <a:gd name="T26" fmla="*/ 111 w 170"/>
                    <a:gd name="T27" fmla="*/ 200 h 322"/>
                    <a:gd name="T28" fmla="*/ 111 w 170"/>
                    <a:gd name="T29" fmla="*/ 168 h 322"/>
                    <a:gd name="T30" fmla="*/ 123 w 170"/>
                    <a:gd name="T31" fmla="*/ 124 h 322"/>
                    <a:gd name="T32" fmla="*/ 154 w 170"/>
                    <a:gd name="T33" fmla="*/ 76 h 322"/>
                    <a:gd name="T34" fmla="*/ 170 w 170"/>
                    <a:gd name="T35" fmla="*/ 8 h 32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70" h="322">
                      <a:moveTo>
                        <a:pt x="170" y="8"/>
                      </a:moveTo>
                      <a:cubicBezTo>
                        <a:pt x="162" y="0"/>
                        <a:pt x="118" y="22"/>
                        <a:pt x="93" y="36"/>
                      </a:cubicBezTo>
                      <a:cubicBezTo>
                        <a:pt x="68" y="50"/>
                        <a:pt x="35" y="72"/>
                        <a:pt x="21" y="91"/>
                      </a:cubicBezTo>
                      <a:cubicBezTo>
                        <a:pt x="8" y="110"/>
                        <a:pt x="13" y="135"/>
                        <a:pt x="11" y="152"/>
                      </a:cubicBezTo>
                      <a:cubicBezTo>
                        <a:pt x="8" y="170"/>
                        <a:pt x="9" y="176"/>
                        <a:pt x="7" y="192"/>
                      </a:cubicBezTo>
                      <a:cubicBezTo>
                        <a:pt x="5" y="209"/>
                        <a:pt x="0" y="233"/>
                        <a:pt x="0" y="250"/>
                      </a:cubicBezTo>
                      <a:cubicBezTo>
                        <a:pt x="0" y="267"/>
                        <a:pt x="2" y="286"/>
                        <a:pt x="7" y="296"/>
                      </a:cubicBezTo>
                      <a:cubicBezTo>
                        <a:pt x="12" y="306"/>
                        <a:pt x="22" y="309"/>
                        <a:pt x="30" y="312"/>
                      </a:cubicBezTo>
                      <a:cubicBezTo>
                        <a:pt x="38" y="315"/>
                        <a:pt x="47" y="314"/>
                        <a:pt x="54" y="315"/>
                      </a:cubicBezTo>
                      <a:cubicBezTo>
                        <a:pt x="61" y="316"/>
                        <a:pt x="70" y="322"/>
                        <a:pt x="75" y="320"/>
                      </a:cubicBezTo>
                      <a:cubicBezTo>
                        <a:pt x="80" y="318"/>
                        <a:pt x="82" y="313"/>
                        <a:pt x="87" y="304"/>
                      </a:cubicBezTo>
                      <a:cubicBezTo>
                        <a:pt x="92" y="295"/>
                        <a:pt x="104" y="281"/>
                        <a:pt x="107" y="268"/>
                      </a:cubicBezTo>
                      <a:cubicBezTo>
                        <a:pt x="110" y="255"/>
                        <a:pt x="106" y="239"/>
                        <a:pt x="107" y="228"/>
                      </a:cubicBezTo>
                      <a:cubicBezTo>
                        <a:pt x="108" y="217"/>
                        <a:pt x="110" y="210"/>
                        <a:pt x="111" y="200"/>
                      </a:cubicBezTo>
                      <a:cubicBezTo>
                        <a:pt x="112" y="190"/>
                        <a:pt x="109" y="181"/>
                        <a:pt x="111" y="168"/>
                      </a:cubicBezTo>
                      <a:cubicBezTo>
                        <a:pt x="113" y="155"/>
                        <a:pt x="116" y="139"/>
                        <a:pt x="123" y="124"/>
                      </a:cubicBezTo>
                      <a:cubicBezTo>
                        <a:pt x="130" y="109"/>
                        <a:pt x="146" y="95"/>
                        <a:pt x="154" y="76"/>
                      </a:cubicBezTo>
                      <a:cubicBezTo>
                        <a:pt x="162" y="57"/>
                        <a:pt x="167" y="22"/>
                        <a:pt x="170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10" name="Freeform 31">
                  <a:extLst>
                    <a:ext uri="{FF2B5EF4-FFF2-40B4-BE49-F238E27FC236}">
                      <a16:creationId xmlns:a16="http://schemas.microsoft.com/office/drawing/2014/main" id="{EF886253-2022-4EB0-87F1-AACCFE4E5E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0" y="3618"/>
                  <a:ext cx="112" cy="96"/>
                </a:xfrm>
                <a:custGeom>
                  <a:avLst/>
                  <a:gdLst>
                    <a:gd name="T0" fmla="*/ 4 w 112"/>
                    <a:gd name="T1" fmla="*/ 0 h 96"/>
                    <a:gd name="T2" fmla="*/ 4 w 112"/>
                    <a:gd name="T3" fmla="*/ 0 h 96"/>
                    <a:gd name="T4" fmla="*/ 0 w 112"/>
                    <a:gd name="T5" fmla="*/ 64 h 96"/>
                    <a:gd name="T6" fmla="*/ 92 w 112"/>
                    <a:gd name="T7" fmla="*/ 96 h 96"/>
                    <a:gd name="T8" fmla="*/ 108 w 112"/>
                    <a:gd name="T9" fmla="*/ 48 h 96"/>
                    <a:gd name="T10" fmla="*/ 112 w 112"/>
                    <a:gd name="T11" fmla="*/ 48 h 96"/>
                    <a:gd name="T12" fmla="*/ 4 w 112"/>
                    <a:gd name="T13" fmla="*/ 0 h 9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2" h="9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64"/>
                      </a:lnTo>
                      <a:lnTo>
                        <a:pt x="92" y="96"/>
                      </a:lnTo>
                      <a:lnTo>
                        <a:pt x="108" y="48"/>
                      </a:lnTo>
                      <a:lnTo>
                        <a:pt x="112" y="48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11" name="Freeform 32">
                  <a:extLst>
                    <a:ext uri="{FF2B5EF4-FFF2-40B4-BE49-F238E27FC236}">
                      <a16:creationId xmlns:a16="http://schemas.microsoft.com/office/drawing/2014/main" id="{34EDA4FE-C906-4A6C-BC5E-786B9415DC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3390"/>
                  <a:ext cx="160" cy="96"/>
                </a:xfrm>
                <a:custGeom>
                  <a:avLst/>
                  <a:gdLst>
                    <a:gd name="T0" fmla="*/ 28 w 160"/>
                    <a:gd name="T1" fmla="*/ 4 h 96"/>
                    <a:gd name="T2" fmla="*/ 84 w 160"/>
                    <a:gd name="T3" fmla="*/ 32 h 96"/>
                    <a:gd name="T4" fmla="*/ 96 w 160"/>
                    <a:gd name="T5" fmla="*/ 20 h 96"/>
                    <a:gd name="T6" fmla="*/ 104 w 160"/>
                    <a:gd name="T7" fmla="*/ 0 h 96"/>
                    <a:gd name="T8" fmla="*/ 136 w 160"/>
                    <a:gd name="T9" fmla="*/ 4 h 96"/>
                    <a:gd name="T10" fmla="*/ 144 w 160"/>
                    <a:gd name="T11" fmla="*/ 32 h 96"/>
                    <a:gd name="T12" fmla="*/ 160 w 160"/>
                    <a:gd name="T13" fmla="*/ 60 h 96"/>
                    <a:gd name="T14" fmla="*/ 160 w 160"/>
                    <a:gd name="T15" fmla="*/ 84 h 96"/>
                    <a:gd name="T16" fmla="*/ 128 w 160"/>
                    <a:gd name="T17" fmla="*/ 92 h 96"/>
                    <a:gd name="T18" fmla="*/ 100 w 160"/>
                    <a:gd name="T19" fmla="*/ 92 h 96"/>
                    <a:gd name="T20" fmla="*/ 56 w 160"/>
                    <a:gd name="T21" fmla="*/ 96 h 96"/>
                    <a:gd name="T22" fmla="*/ 12 w 160"/>
                    <a:gd name="T23" fmla="*/ 84 h 96"/>
                    <a:gd name="T24" fmla="*/ 0 w 160"/>
                    <a:gd name="T25" fmla="*/ 66 h 96"/>
                    <a:gd name="T26" fmla="*/ 28 w 160"/>
                    <a:gd name="T27" fmla="*/ 4 h 9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60" h="96">
                      <a:moveTo>
                        <a:pt x="28" y="4"/>
                      </a:moveTo>
                      <a:lnTo>
                        <a:pt x="84" y="32"/>
                      </a:lnTo>
                      <a:lnTo>
                        <a:pt x="96" y="20"/>
                      </a:lnTo>
                      <a:lnTo>
                        <a:pt x="104" y="0"/>
                      </a:lnTo>
                      <a:lnTo>
                        <a:pt x="136" y="4"/>
                      </a:lnTo>
                      <a:lnTo>
                        <a:pt x="144" y="32"/>
                      </a:lnTo>
                      <a:lnTo>
                        <a:pt x="160" y="60"/>
                      </a:lnTo>
                      <a:lnTo>
                        <a:pt x="160" y="84"/>
                      </a:lnTo>
                      <a:lnTo>
                        <a:pt x="128" y="92"/>
                      </a:lnTo>
                      <a:lnTo>
                        <a:pt x="100" y="92"/>
                      </a:lnTo>
                      <a:lnTo>
                        <a:pt x="56" y="96"/>
                      </a:lnTo>
                      <a:lnTo>
                        <a:pt x="12" y="84"/>
                      </a:lnTo>
                      <a:lnTo>
                        <a:pt x="0" y="66"/>
                      </a:lnTo>
                      <a:lnTo>
                        <a:pt x="28" y="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12" name="Freeform 33">
                  <a:extLst>
                    <a:ext uri="{FF2B5EF4-FFF2-40B4-BE49-F238E27FC236}">
                      <a16:creationId xmlns:a16="http://schemas.microsoft.com/office/drawing/2014/main" id="{F81193D8-2AF0-4638-AF5E-59CE83E8FB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0" y="3360"/>
                  <a:ext cx="63" cy="94"/>
                </a:xfrm>
                <a:custGeom>
                  <a:avLst/>
                  <a:gdLst>
                    <a:gd name="T0" fmla="*/ 24 w 63"/>
                    <a:gd name="T1" fmla="*/ 0 h 94"/>
                    <a:gd name="T2" fmla="*/ 13 w 63"/>
                    <a:gd name="T3" fmla="*/ 11 h 94"/>
                    <a:gd name="T4" fmla="*/ 0 w 63"/>
                    <a:gd name="T5" fmla="*/ 22 h 94"/>
                    <a:gd name="T6" fmla="*/ 24 w 63"/>
                    <a:gd name="T7" fmla="*/ 94 h 94"/>
                    <a:gd name="T8" fmla="*/ 63 w 63"/>
                    <a:gd name="T9" fmla="*/ 54 h 94"/>
                    <a:gd name="T10" fmla="*/ 17 w 63"/>
                    <a:gd name="T11" fmla="*/ 7 h 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63" h="94">
                      <a:moveTo>
                        <a:pt x="24" y="0"/>
                      </a:moveTo>
                      <a:cubicBezTo>
                        <a:pt x="18" y="11"/>
                        <a:pt x="26" y="11"/>
                        <a:pt x="13" y="11"/>
                      </a:cubicBezTo>
                      <a:lnTo>
                        <a:pt x="0" y="22"/>
                      </a:lnTo>
                      <a:lnTo>
                        <a:pt x="24" y="94"/>
                      </a:lnTo>
                      <a:lnTo>
                        <a:pt x="63" y="54"/>
                      </a:lnTo>
                      <a:lnTo>
                        <a:pt x="17" y="7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513" name="Freeform 34">
                  <a:extLst>
                    <a:ext uri="{FF2B5EF4-FFF2-40B4-BE49-F238E27FC236}">
                      <a16:creationId xmlns:a16="http://schemas.microsoft.com/office/drawing/2014/main" id="{F44DDFD2-F1B8-4B56-92F5-9C4E4E55E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92" y="3369"/>
                  <a:ext cx="56" cy="81"/>
                </a:xfrm>
                <a:custGeom>
                  <a:avLst/>
                  <a:gdLst>
                    <a:gd name="T0" fmla="*/ 25 w 56"/>
                    <a:gd name="T1" fmla="*/ 0 h 81"/>
                    <a:gd name="T2" fmla="*/ 36 w 56"/>
                    <a:gd name="T3" fmla="*/ 11 h 81"/>
                    <a:gd name="T4" fmla="*/ 56 w 56"/>
                    <a:gd name="T5" fmla="*/ 9 h 81"/>
                    <a:gd name="T6" fmla="*/ 40 w 56"/>
                    <a:gd name="T7" fmla="*/ 81 h 81"/>
                    <a:gd name="T8" fmla="*/ 0 w 56"/>
                    <a:gd name="T9" fmla="*/ 49 h 81"/>
                    <a:gd name="T10" fmla="*/ 32 w 56"/>
                    <a:gd name="T11" fmla="*/ 7 h 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6" h="81">
                      <a:moveTo>
                        <a:pt x="25" y="0"/>
                      </a:moveTo>
                      <a:cubicBezTo>
                        <a:pt x="31" y="11"/>
                        <a:pt x="23" y="11"/>
                        <a:pt x="36" y="11"/>
                      </a:cubicBezTo>
                      <a:lnTo>
                        <a:pt x="56" y="9"/>
                      </a:lnTo>
                      <a:lnTo>
                        <a:pt x="40" y="81"/>
                      </a:lnTo>
                      <a:lnTo>
                        <a:pt x="0" y="49"/>
                      </a:lnTo>
                      <a:lnTo>
                        <a:pt x="32" y="7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8487" name="Group 61">
              <a:extLst>
                <a:ext uri="{FF2B5EF4-FFF2-40B4-BE49-F238E27FC236}">
                  <a16:creationId xmlns:a16="http://schemas.microsoft.com/office/drawing/2014/main" id="{34501DBF-8166-4763-A346-DE8E296A9C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3024"/>
              <a:ext cx="768" cy="1104"/>
              <a:chOff x="3312" y="2640"/>
              <a:chExt cx="806" cy="1187"/>
            </a:xfrm>
          </p:grpSpPr>
          <p:pic>
            <p:nvPicPr>
              <p:cNvPr id="18488" name="Picture 62" descr="girl6">
                <a:extLst>
                  <a:ext uri="{FF2B5EF4-FFF2-40B4-BE49-F238E27FC236}">
                    <a16:creationId xmlns:a16="http://schemas.microsoft.com/office/drawing/2014/main" id="{21FD109D-936F-4658-8E62-5A26A0B479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12" y="2640"/>
                <a:ext cx="806" cy="1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89" name="Freeform 63">
                <a:extLst>
                  <a:ext uri="{FF2B5EF4-FFF2-40B4-BE49-F238E27FC236}">
                    <a16:creationId xmlns:a16="http://schemas.microsoft.com/office/drawing/2014/main" id="{34CBD875-8055-46E9-8262-83A1F2F38C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2" y="3360"/>
                <a:ext cx="562" cy="252"/>
              </a:xfrm>
              <a:custGeom>
                <a:avLst/>
                <a:gdLst>
                  <a:gd name="T0" fmla="*/ 138 w 562"/>
                  <a:gd name="T1" fmla="*/ 0 h 252"/>
                  <a:gd name="T2" fmla="*/ 438 w 562"/>
                  <a:gd name="T3" fmla="*/ 8 h 252"/>
                  <a:gd name="T4" fmla="*/ 562 w 562"/>
                  <a:gd name="T5" fmla="*/ 224 h 252"/>
                  <a:gd name="T6" fmla="*/ 470 w 562"/>
                  <a:gd name="T7" fmla="*/ 248 h 252"/>
                  <a:gd name="T8" fmla="*/ 400 w 562"/>
                  <a:gd name="T9" fmla="*/ 96 h 252"/>
                  <a:gd name="T10" fmla="*/ 454 w 562"/>
                  <a:gd name="T11" fmla="*/ 252 h 252"/>
                  <a:gd name="T12" fmla="*/ 322 w 562"/>
                  <a:gd name="T13" fmla="*/ 248 h 252"/>
                  <a:gd name="T14" fmla="*/ 304 w 562"/>
                  <a:gd name="T15" fmla="*/ 96 h 252"/>
                  <a:gd name="T16" fmla="*/ 304 w 562"/>
                  <a:gd name="T17" fmla="*/ 240 h 252"/>
                  <a:gd name="T18" fmla="*/ 112 w 562"/>
                  <a:gd name="T19" fmla="*/ 240 h 252"/>
                  <a:gd name="T20" fmla="*/ 208 w 562"/>
                  <a:gd name="T21" fmla="*/ 96 h 252"/>
                  <a:gd name="T22" fmla="*/ 90 w 562"/>
                  <a:gd name="T23" fmla="*/ 240 h 252"/>
                  <a:gd name="T24" fmla="*/ 6 w 562"/>
                  <a:gd name="T25" fmla="*/ 228 h 252"/>
                  <a:gd name="T26" fmla="*/ 18 w 562"/>
                  <a:gd name="T27" fmla="*/ 224 h 252"/>
                  <a:gd name="T28" fmla="*/ 30 w 562"/>
                  <a:gd name="T29" fmla="*/ 204 h 252"/>
                  <a:gd name="T30" fmla="*/ 138 w 562"/>
                  <a:gd name="T31" fmla="*/ 0 h 25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62" h="252">
                    <a:moveTo>
                      <a:pt x="138" y="0"/>
                    </a:moveTo>
                    <a:lnTo>
                      <a:pt x="438" y="8"/>
                    </a:lnTo>
                    <a:lnTo>
                      <a:pt x="562" y="224"/>
                    </a:lnTo>
                    <a:lnTo>
                      <a:pt x="470" y="248"/>
                    </a:lnTo>
                    <a:lnTo>
                      <a:pt x="400" y="96"/>
                    </a:lnTo>
                    <a:lnTo>
                      <a:pt x="454" y="252"/>
                    </a:lnTo>
                    <a:lnTo>
                      <a:pt x="322" y="248"/>
                    </a:lnTo>
                    <a:lnTo>
                      <a:pt x="304" y="96"/>
                    </a:lnTo>
                    <a:lnTo>
                      <a:pt x="304" y="240"/>
                    </a:lnTo>
                    <a:lnTo>
                      <a:pt x="112" y="240"/>
                    </a:lnTo>
                    <a:lnTo>
                      <a:pt x="208" y="96"/>
                    </a:lnTo>
                    <a:lnTo>
                      <a:pt x="90" y="240"/>
                    </a:lnTo>
                    <a:cubicBezTo>
                      <a:pt x="59" y="239"/>
                      <a:pt x="36" y="235"/>
                      <a:pt x="6" y="228"/>
                    </a:cubicBezTo>
                    <a:cubicBezTo>
                      <a:pt x="0" y="227"/>
                      <a:pt x="14" y="228"/>
                      <a:pt x="18" y="224"/>
                    </a:cubicBezTo>
                    <a:cubicBezTo>
                      <a:pt x="25" y="217"/>
                      <a:pt x="4" y="241"/>
                      <a:pt x="30" y="204"/>
                    </a:cubicBezTo>
                    <a:lnTo>
                      <a:pt x="13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77777"/>
                  </a:gs>
                  <a:gs pos="50000">
                    <a:srgbClr val="333333"/>
                  </a:gs>
                  <a:gs pos="100000">
                    <a:srgbClr val="777777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0" name="Freeform 64">
                <a:extLst>
                  <a:ext uri="{FF2B5EF4-FFF2-40B4-BE49-F238E27FC236}">
                    <a16:creationId xmlns:a16="http://schemas.microsoft.com/office/drawing/2014/main" id="{3922E26D-EC7B-4C21-8B91-F6E21B77A5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3328"/>
                <a:ext cx="290" cy="34"/>
              </a:xfrm>
              <a:custGeom>
                <a:avLst/>
                <a:gdLst>
                  <a:gd name="T0" fmla="*/ 4 w 288"/>
                  <a:gd name="T1" fmla="*/ 0 h 36"/>
                  <a:gd name="T2" fmla="*/ 24 w 288"/>
                  <a:gd name="T3" fmla="*/ 0 h 36"/>
                  <a:gd name="T4" fmla="*/ 284 w 288"/>
                  <a:gd name="T5" fmla="*/ 4 h 36"/>
                  <a:gd name="T6" fmla="*/ 288 w 288"/>
                  <a:gd name="T7" fmla="*/ 36 h 36"/>
                  <a:gd name="T8" fmla="*/ 0 w 288"/>
                  <a:gd name="T9" fmla="*/ 36 h 36"/>
                  <a:gd name="T10" fmla="*/ 0 w 288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6">
                    <a:moveTo>
                      <a:pt x="4" y="0"/>
                    </a:moveTo>
                    <a:cubicBezTo>
                      <a:pt x="11" y="0"/>
                      <a:pt x="17" y="0"/>
                      <a:pt x="24" y="0"/>
                    </a:cubicBezTo>
                    <a:lnTo>
                      <a:pt x="284" y="4"/>
                    </a:lnTo>
                    <a:lnTo>
                      <a:pt x="288" y="36"/>
                    </a:lnTo>
                    <a:lnTo>
                      <a:pt x="0" y="36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8491" name="Group 65">
                <a:extLst>
                  <a:ext uri="{FF2B5EF4-FFF2-40B4-BE49-F238E27FC236}">
                    <a16:creationId xmlns:a16="http://schemas.microsoft.com/office/drawing/2014/main" id="{31640CBC-6772-4E99-8112-B73B808C800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20688">
                <a:off x="3744" y="2640"/>
                <a:ext cx="240" cy="192"/>
                <a:chOff x="4224" y="3648"/>
                <a:chExt cx="576" cy="384"/>
              </a:xfrm>
            </p:grpSpPr>
            <p:sp>
              <p:nvSpPr>
                <p:cNvPr id="18495" name="Freeform 66">
                  <a:extLst>
                    <a:ext uri="{FF2B5EF4-FFF2-40B4-BE49-F238E27FC236}">
                      <a16:creationId xmlns:a16="http://schemas.microsoft.com/office/drawing/2014/main" id="{F29AD0F7-2ECC-46E4-AA91-E0ABD21BF9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4" y="3648"/>
                  <a:ext cx="576" cy="384"/>
                </a:xfrm>
                <a:custGeom>
                  <a:avLst/>
                  <a:gdLst>
                    <a:gd name="T0" fmla="*/ 288 w 576"/>
                    <a:gd name="T1" fmla="*/ 240 h 384"/>
                    <a:gd name="T2" fmla="*/ 0 w 576"/>
                    <a:gd name="T3" fmla="*/ 192 h 384"/>
                    <a:gd name="T4" fmla="*/ 96 w 576"/>
                    <a:gd name="T5" fmla="*/ 0 h 384"/>
                    <a:gd name="T6" fmla="*/ 288 w 576"/>
                    <a:gd name="T7" fmla="*/ 144 h 384"/>
                    <a:gd name="T8" fmla="*/ 576 w 576"/>
                    <a:gd name="T9" fmla="*/ 192 h 384"/>
                    <a:gd name="T10" fmla="*/ 528 w 576"/>
                    <a:gd name="T11" fmla="*/ 336 h 384"/>
                    <a:gd name="T12" fmla="*/ 432 w 576"/>
                    <a:gd name="T13" fmla="*/ 384 h 384"/>
                    <a:gd name="T14" fmla="*/ 240 w 576"/>
                    <a:gd name="T15" fmla="*/ 192 h 3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76" h="384">
                      <a:moveTo>
                        <a:pt x="288" y="240"/>
                      </a:moveTo>
                      <a:lnTo>
                        <a:pt x="0" y="192"/>
                      </a:lnTo>
                      <a:lnTo>
                        <a:pt x="96" y="0"/>
                      </a:lnTo>
                      <a:lnTo>
                        <a:pt x="288" y="144"/>
                      </a:lnTo>
                      <a:lnTo>
                        <a:pt x="576" y="192"/>
                      </a:lnTo>
                      <a:lnTo>
                        <a:pt x="528" y="336"/>
                      </a:lnTo>
                      <a:lnTo>
                        <a:pt x="432" y="384"/>
                      </a:lnTo>
                      <a:lnTo>
                        <a:pt x="240" y="192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96" name="Oval 67">
                  <a:extLst>
                    <a:ext uri="{FF2B5EF4-FFF2-40B4-BE49-F238E27FC236}">
                      <a16:creationId xmlns:a16="http://schemas.microsoft.com/office/drawing/2014/main" id="{B146FA97-D2D8-4B02-93C7-32E1A7BC7C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792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  <p:grpSp>
            <p:nvGrpSpPr>
              <p:cNvPr id="18492" name="Group 68">
                <a:extLst>
                  <a:ext uri="{FF2B5EF4-FFF2-40B4-BE49-F238E27FC236}">
                    <a16:creationId xmlns:a16="http://schemas.microsoft.com/office/drawing/2014/main" id="{12448A55-AF72-4F86-9C96-5EBE936615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571917">
                <a:off x="3432" y="2664"/>
                <a:ext cx="240" cy="192"/>
                <a:chOff x="4224" y="3648"/>
                <a:chExt cx="576" cy="384"/>
              </a:xfrm>
            </p:grpSpPr>
            <p:sp>
              <p:nvSpPr>
                <p:cNvPr id="18493" name="Freeform 69">
                  <a:extLst>
                    <a:ext uri="{FF2B5EF4-FFF2-40B4-BE49-F238E27FC236}">
                      <a16:creationId xmlns:a16="http://schemas.microsoft.com/office/drawing/2014/main" id="{995EAE80-B2BC-4185-B68E-76C78EB87B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4" y="3648"/>
                  <a:ext cx="576" cy="384"/>
                </a:xfrm>
                <a:custGeom>
                  <a:avLst/>
                  <a:gdLst>
                    <a:gd name="T0" fmla="*/ 288 w 576"/>
                    <a:gd name="T1" fmla="*/ 240 h 384"/>
                    <a:gd name="T2" fmla="*/ 0 w 576"/>
                    <a:gd name="T3" fmla="*/ 192 h 384"/>
                    <a:gd name="T4" fmla="*/ 96 w 576"/>
                    <a:gd name="T5" fmla="*/ 0 h 384"/>
                    <a:gd name="T6" fmla="*/ 288 w 576"/>
                    <a:gd name="T7" fmla="*/ 144 h 384"/>
                    <a:gd name="T8" fmla="*/ 576 w 576"/>
                    <a:gd name="T9" fmla="*/ 192 h 384"/>
                    <a:gd name="T10" fmla="*/ 528 w 576"/>
                    <a:gd name="T11" fmla="*/ 336 h 384"/>
                    <a:gd name="T12" fmla="*/ 432 w 576"/>
                    <a:gd name="T13" fmla="*/ 384 h 384"/>
                    <a:gd name="T14" fmla="*/ 240 w 576"/>
                    <a:gd name="T15" fmla="*/ 192 h 3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76" h="384">
                      <a:moveTo>
                        <a:pt x="288" y="240"/>
                      </a:moveTo>
                      <a:lnTo>
                        <a:pt x="0" y="192"/>
                      </a:lnTo>
                      <a:lnTo>
                        <a:pt x="96" y="0"/>
                      </a:lnTo>
                      <a:lnTo>
                        <a:pt x="288" y="144"/>
                      </a:lnTo>
                      <a:lnTo>
                        <a:pt x="576" y="192"/>
                      </a:lnTo>
                      <a:lnTo>
                        <a:pt x="528" y="336"/>
                      </a:lnTo>
                      <a:lnTo>
                        <a:pt x="432" y="384"/>
                      </a:lnTo>
                      <a:lnTo>
                        <a:pt x="240" y="192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94" name="Oval 70">
                  <a:extLst>
                    <a:ext uri="{FF2B5EF4-FFF2-40B4-BE49-F238E27FC236}">
                      <a16:creationId xmlns:a16="http://schemas.microsoft.com/office/drawing/2014/main" id="{B7D8FABC-E490-4540-8BEB-DA6A64013F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792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</p:grpSp>
      </p:grpSp>
      <p:grpSp>
        <p:nvGrpSpPr>
          <p:cNvPr id="9321" name="Group 105">
            <a:extLst>
              <a:ext uri="{FF2B5EF4-FFF2-40B4-BE49-F238E27FC236}">
                <a16:creationId xmlns:a16="http://schemas.microsoft.com/office/drawing/2014/main" id="{ABA59327-01B4-4A5D-B750-3698C3600505}"/>
              </a:ext>
            </a:extLst>
          </p:cNvPr>
          <p:cNvGrpSpPr>
            <a:grpSpLocks/>
          </p:cNvGrpSpPr>
          <p:nvPr/>
        </p:nvGrpSpPr>
        <p:grpSpPr bwMode="auto">
          <a:xfrm>
            <a:off x="6629400" y="4876800"/>
            <a:ext cx="2057400" cy="1828800"/>
            <a:chOff x="4176" y="2880"/>
            <a:chExt cx="1296" cy="1152"/>
          </a:xfrm>
        </p:grpSpPr>
        <p:grpSp>
          <p:nvGrpSpPr>
            <p:cNvPr id="18457" name="Group 71">
              <a:extLst>
                <a:ext uri="{FF2B5EF4-FFF2-40B4-BE49-F238E27FC236}">
                  <a16:creationId xmlns:a16="http://schemas.microsoft.com/office/drawing/2014/main" id="{5935DB55-DF81-4E97-87F5-D46E997CE4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56" y="2880"/>
              <a:ext cx="816" cy="1104"/>
              <a:chOff x="1056" y="3072"/>
              <a:chExt cx="768" cy="1056"/>
            </a:xfrm>
          </p:grpSpPr>
          <p:pic>
            <p:nvPicPr>
              <p:cNvPr id="18471" name="Picture 72" descr="boy4g">
                <a:extLst>
                  <a:ext uri="{FF2B5EF4-FFF2-40B4-BE49-F238E27FC236}">
                    <a16:creationId xmlns:a16="http://schemas.microsoft.com/office/drawing/2014/main" id="{C344F9CB-BED4-48A8-8FEE-2EE0FCB060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56" y="3072"/>
                <a:ext cx="768" cy="1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72" name="Freeform 73">
                <a:extLst>
                  <a:ext uri="{FF2B5EF4-FFF2-40B4-BE49-F238E27FC236}">
                    <a16:creationId xmlns:a16="http://schemas.microsoft.com/office/drawing/2014/main" id="{40B3A243-3FA2-47C3-8B4B-373AED88D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2" y="3817"/>
                <a:ext cx="1" cy="232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210 h 25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3" name="Freeform 74">
                <a:extLst>
                  <a:ext uri="{FF2B5EF4-FFF2-40B4-BE49-F238E27FC236}">
                    <a16:creationId xmlns:a16="http://schemas.microsoft.com/office/drawing/2014/main" id="{5002B860-1954-4C99-B18A-A9910E8866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" y="3675"/>
                <a:ext cx="419" cy="384"/>
              </a:xfrm>
              <a:custGeom>
                <a:avLst/>
                <a:gdLst>
                  <a:gd name="T0" fmla="*/ 64 w 468"/>
                  <a:gd name="T1" fmla="*/ 6 h 423"/>
                  <a:gd name="T2" fmla="*/ 251 w 468"/>
                  <a:gd name="T3" fmla="*/ 6 h 423"/>
                  <a:gd name="T4" fmla="*/ 295 w 468"/>
                  <a:gd name="T5" fmla="*/ 6 h 423"/>
                  <a:gd name="T6" fmla="*/ 309 w 468"/>
                  <a:gd name="T7" fmla="*/ 23 h 423"/>
                  <a:gd name="T8" fmla="*/ 334 w 468"/>
                  <a:gd name="T9" fmla="*/ 69 h 423"/>
                  <a:gd name="T10" fmla="*/ 347 w 468"/>
                  <a:gd name="T11" fmla="*/ 109 h 423"/>
                  <a:gd name="T12" fmla="*/ 372 w 468"/>
                  <a:gd name="T13" fmla="*/ 165 h 423"/>
                  <a:gd name="T14" fmla="*/ 372 w 468"/>
                  <a:gd name="T15" fmla="*/ 244 h 423"/>
                  <a:gd name="T16" fmla="*/ 350 w 468"/>
                  <a:gd name="T17" fmla="*/ 287 h 423"/>
                  <a:gd name="T18" fmla="*/ 344 w 468"/>
                  <a:gd name="T19" fmla="*/ 333 h 423"/>
                  <a:gd name="T20" fmla="*/ 341 w 468"/>
                  <a:gd name="T21" fmla="*/ 346 h 423"/>
                  <a:gd name="T22" fmla="*/ 315 w 468"/>
                  <a:gd name="T23" fmla="*/ 320 h 423"/>
                  <a:gd name="T24" fmla="*/ 295 w 468"/>
                  <a:gd name="T25" fmla="*/ 307 h 423"/>
                  <a:gd name="T26" fmla="*/ 254 w 468"/>
                  <a:gd name="T27" fmla="*/ 297 h 423"/>
                  <a:gd name="T28" fmla="*/ 218 w 468"/>
                  <a:gd name="T29" fmla="*/ 313 h 423"/>
                  <a:gd name="T30" fmla="*/ 190 w 468"/>
                  <a:gd name="T31" fmla="*/ 336 h 423"/>
                  <a:gd name="T32" fmla="*/ 179 w 468"/>
                  <a:gd name="T33" fmla="*/ 323 h 423"/>
                  <a:gd name="T34" fmla="*/ 133 w 468"/>
                  <a:gd name="T35" fmla="*/ 303 h 423"/>
                  <a:gd name="T36" fmla="*/ 84 w 468"/>
                  <a:gd name="T37" fmla="*/ 303 h 423"/>
                  <a:gd name="T38" fmla="*/ 58 w 468"/>
                  <a:gd name="T39" fmla="*/ 330 h 423"/>
                  <a:gd name="T40" fmla="*/ 39 w 468"/>
                  <a:gd name="T41" fmla="*/ 340 h 423"/>
                  <a:gd name="T42" fmla="*/ 25 w 468"/>
                  <a:gd name="T43" fmla="*/ 323 h 423"/>
                  <a:gd name="T44" fmla="*/ 11 w 468"/>
                  <a:gd name="T45" fmla="*/ 281 h 423"/>
                  <a:gd name="T46" fmla="*/ 1 w 468"/>
                  <a:gd name="T47" fmla="*/ 224 h 423"/>
                  <a:gd name="T48" fmla="*/ 4 w 468"/>
                  <a:gd name="T49" fmla="*/ 174 h 423"/>
                  <a:gd name="T50" fmla="*/ 25 w 468"/>
                  <a:gd name="T51" fmla="*/ 125 h 423"/>
                  <a:gd name="T52" fmla="*/ 46 w 468"/>
                  <a:gd name="T53" fmla="*/ 83 h 423"/>
                  <a:gd name="T54" fmla="*/ 64 w 468"/>
                  <a:gd name="T55" fmla="*/ 6 h 42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6CC"/>
                  </a:gs>
                  <a:gs pos="50000">
                    <a:srgbClr val="000099"/>
                  </a:gs>
                  <a:gs pos="100000">
                    <a:srgbClr val="0066CC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4" name="Freeform 75">
                <a:extLst>
                  <a:ext uri="{FF2B5EF4-FFF2-40B4-BE49-F238E27FC236}">
                    <a16:creationId xmlns:a16="http://schemas.microsoft.com/office/drawing/2014/main" id="{6BEC2885-7026-492B-87BE-EC85E8F62E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3" y="3682"/>
                <a:ext cx="43" cy="131"/>
              </a:xfrm>
              <a:custGeom>
                <a:avLst/>
                <a:gdLst>
                  <a:gd name="T0" fmla="*/ 0 w 48"/>
                  <a:gd name="T1" fmla="*/ 0 h 144"/>
                  <a:gd name="T2" fmla="*/ 39 w 48"/>
                  <a:gd name="T3" fmla="*/ 0 h 144"/>
                  <a:gd name="T4" fmla="*/ 39 w 48"/>
                  <a:gd name="T5" fmla="*/ 119 h 144"/>
                  <a:gd name="T6" fmla="*/ 0 w 48"/>
                  <a:gd name="T7" fmla="*/ 119 h 144"/>
                  <a:gd name="T8" fmla="*/ 0 w 48"/>
                  <a:gd name="T9" fmla="*/ 0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5" name="Freeform 76">
                <a:extLst>
                  <a:ext uri="{FF2B5EF4-FFF2-40B4-BE49-F238E27FC236}">
                    <a16:creationId xmlns:a16="http://schemas.microsoft.com/office/drawing/2014/main" id="{4929400B-649D-4236-A525-E9BA77727A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4" y="3678"/>
                <a:ext cx="114" cy="131"/>
              </a:xfrm>
              <a:custGeom>
                <a:avLst/>
                <a:gdLst>
                  <a:gd name="T0" fmla="*/ 101 w 128"/>
                  <a:gd name="T1" fmla="*/ 110 h 144"/>
                  <a:gd name="T2" fmla="*/ 102 w 128"/>
                  <a:gd name="T3" fmla="*/ 119 h 144"/>
                  <a:gd name="T4" fmla="*/ 0 w 128"/>
                  <a:gd name="T5" fmla="*/ 4 h 144"/>
                  <a:gd name="T6" fmla="*/ 47 w 128"/>
                  <a:gd name="T7" fmla="*/ 0 h 144"/>
                  <a:gd name="T8" fmla="*/ 101 w 128"/>
                  <a:gd name="T9" fmla="*/ 110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6" name="Freeform 77">
                <a:extLst>
                  <a:ext uri="{FF2B5EF4-FFF2-40B4-BE49-F238E27FC236}">
                    <a16:creationId xmlns:a16="http://schemas.microsoft.com/office/drawing/2014/main" id="{ABD499B1-D289-4180-81F1-AAAE3B2CD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6" y="3675"/>
                <a:ext cx="93" cy="138"/>
              </a:xfrm>
              <a:custGeom>
                <a:avLst/>
                <a:gdLst>
                  <a:gd name="T0" fmla="*/ 0 w 104"/>
                  <a:gd name="T1" fmla="*/ 125 h 152"/>
                  <a:gd name="T2" fmla="*/ 6 w 104"/>
                  <a:gd name="T3" fmla="*/ 112 h 152"/>
                  <a:gd name="T4" fmla="*/ 35 w 104"/>
                  <a:gd name="T5" fmla="*/ 0 h 152"/>
                  <a:gd name="T6" fmla="*/ 83 w 104"/>
                  <a:gd name="T7" fmla="*/ 6 h 152"/>
                  <a:gd name="T8" fmla="*/ 0 w 104"/>
                  <a:gd name="T9" fmla="*/ 125 h 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solidFill>
                <a:srgbClr val="0000FF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7" name="Freeform 78">
                <a:extLst>
                  <a:ext uri="{FF2B5EF4-FFF2-40B4-BE49-F238E27FC236}">
                    <a16:creationId xmlns:a16="http://schemas.microsoft.com/office/drawing/2014/main" id="{201C2BAA-0CED-4C60-BF1F-F3A0BED2C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" y="3489"/>
                <a:ext cx="281" cy="196"/>
              </a:xfrm>
              <a:custGeom>
                <a:avLst/>
                <a:gdLst>
                  <a:gd name="T0" fmla="*/ 4 w 313"/>
                  <a:gd name="T1" fmla="*/ 176 h 215"/>
                  <a:gd name="T2" fmla="*/ 36 w 313"/>
                  <a:gd name="T3" fmla="*/ 173 h 215"/>
                  <a:gd name="T4" fmla="*/ 213 w 313"/>
                  <a:gd name="T5" fmla="*/ 170 h 215"/>
                  <a:gd name="T6" fmla="*/ 245 w 313"/>
                  <a:gd name="T7" fmla="*/ 170 h 215"/>
                  <a:gd name="T8" fmla="*/ 251 w 313"/>
                  <a:gd name="T9" fmla="*/ 127 h 215"/>
                  <a:gd name="T10" fmla="*/ 249 w 313"/>
                  <a:gd name="T11" fmla="*/ 77 h 215"/>
                  <a:gd name="T12" fmla="*/ 229 w 313"/>
                  <a:gd name="T13" fmla="*/ 33 h 215"/>
                  <a:gd name="T14" fmla="*/ 200 w 313"/>
                  <a:gd name="T15" fmla="*/ 16 h 215"/>
                  <a:gd name="T16" fmla="*/ 164 w 313"/>
                  <a:gd name="T17" fmla="*/ 4 h 215"/>
                  <a:gd name="T18" fmla="*/ 129 w 313"/>
                  <a:gd name="T19" fmla="*/ 36 h 215"/>
                  <a:gd name="T20" fmla="*/ 122 w 313"/>
                  <a:gd name="T21" fmla="*/ 36 h 215"/>
                  <a:gd name="T22" fmla="*/ 87 w 313"/>
                  <a:gd name="T23" fmla="*/ 6 h 215"/>
                  <a:gd name="T24" fmla="*/ 65 w 313"/>
                  <a:gd name="T25" fmla="*/ 14 h 215"/>
                  <a:gd name="T26" fmla="*/ 36 w 313"/>
                  <a:gd name="T27" fmla="*/ 40 h 215"/>
                  <a:gd name="T28" fmla="*/ 13 w 313"/>
                  <a:gd name="T29" fmla="*/ 70 h 215"/>
                  <a:gd name="T30" fmla="*/ 4 w 313"/>
                  <a:gd name="T31" fmla="*/ 97 h 215"/>
                  <a:gd name="T32" fmla="*/ 4 w 313"/>
                  <a:gd name="T33" fmla="*/ 137 h 215"/>
                  <a:gd name="T34" fmla="*/ 0 w 313"/>
                  <a:gd name="T35" fmla="*/ 160 h 215"/>
                  <a:gd name="T36" fmla="*/ 4 w 313"/>
                  <a:gd name="T37" fmla="*/ 176 h 2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8" name="Freeform 79">
                <a:extLst>
                  <a:ext uri="{FF2B5EF4-FFF2-40B4-BE49-F238E27FC236}">
                    <a16:creationId xmlns:a16="http://schemas.microsoft.com/office/drawing/2014/main" id="{6F925376-32AF-43A4-9C62-9EEFB77FC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9" y="3487"/>
                <a:ext cx="177" cy="290"/>
              </a:xfrm>
              <a:custGeom>
                <a:avLst/>
                <a:gdLst>
                  <a:gd name="T0" fmla="*/ 0 w 198"/>
                  <a:gd name="T1" fmla="*/ 19 h 320"/>
                  <a:gd name="T2" fmla="*/ 59 w 198"/>
                  <a:gd name="T3" fmla="*/ 5 h 320"/>
                  <a:gd name="T4" fmla="*/ 123 w 198"/>
                  <a:gd name="T5" fmla="*/ 55 h 320"/>
                  <a:gd name="T6" fmla="*/ 132 w 198"/>
                  <a:gd name="T7" fmla="*/ 111 h 320"/>
                  <a:gd name="T8" fmla="*/ 136 w 198"/>
                  <a:gd name="T9" fmla="*/ 147 h 320"/>
                  <a:gd name="T10" fmla="*/ 142 w 198"/>
                  <a:gd name="T11" fmla="*/ 199 h 320"/>
                  <a:gd name="T12" fmla="*/ 154 w 198"/>
                  <a:gd name="T13" fmla="*/ 216 h 320"/>
                  <a:gd name="T14" fmla="*/ 115 w 198"/>
                  <a:gd name="T15" fmla="*/ 256 h 320"/>
                  <a:gd name="T16" fmla="*/ 94 w 198"/>
                  <a:gd name="T17" fmla="*/ 258 h 320"/>
                  <a:gd name="T18" fmla="*/ 79 w 198"/>
                  <a:gd name="T19" fmla="*/ 236 h 320"/>
                  <a:gd name="T20" fmla="*/ 46 w 198"/>
                  <a:gd name="T21" fmla="*/ 179 h 320"/>
                  <a:gd name="T22" fmla="*/ 53 w 198"/>
                  <a:gd name="T23" fmla="*/ 150 h 320"/>
                  <a:gd name="T24" fmla="*/ 53 w 198"/>
                  <a:gd name="T25" fmla="*/ 101 h 320"/>
                  <a:gd name="T26" fmla="*/ 38 w 198"/>
                  <a:gd name="T27" fmla="*/ 58 h 320"/>
                  <a:gd name="T28" fmla="*/ 27 w 198"/>
                  <a:gd name="T29" fmla="*/ 32 h 320"/>
                  <a:gd name="T30" fmla="*/ 0 w 198"/>
                  <a:gd name="T31" fmla="*/ 19 h 3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79" name="Freeform 80">
                <a:extLst>
                  <a:ext uri="{FF2B5EF4-FFF2-40B4-BE49-F238E27FC236}">
                    <a16:creationId xmlns:a16="http://schemas.microsoft.com/office/drawing/2014/main" id="{7DE6C6A6-9CB8-4AAB-990B-81CE4FC246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0" y="3675"/>
                <a:ext cx="90" cy="105"/>
              </a:xfrm>
              <a:custGeom>
                <a:avLst/>
                <a:gdLst>
                  <a:gd name="T0" fmla="*/ 61 w 100"/>
                  <a:gd name="T1" fmla="*/ 4 h 116"/>
                  <a:gd name="T2" fmla="*/ 61 w 100"/>
                  <a:gd name="T3" fmla="*/ 0 h 116"/>
                  <a:gd name="T4" fmla="*/ 81 w 100"/>
                  <a:gd name="T5" fmla="*/ 46 h 116"/>
                  <a:gd name="T6" fmla="*/ 23 w 100"/>
                  <a:gd name="T7" fmla="*/ 95 h 116"/>
                  <a:gd name="T8" fmla="*/ 0 w 100"/>
                  <a:gd name="T9" fmla="*/ 65 h 116"/>
                  <a:gd name="T10" fmla="*/ 61 w 100"/>
                  <a:gd name="T11" fmla="*/ 4 h 1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0" name="Freeform 81">
                <a:extLst>
                  <a:ext uri="{FF2B5EF4-FFF2-40B4-BE49-F238E27FC236}">
                    <a16:creationId xmlns:a16="http://schemas.microsoft.com/office/drawing/2014/main" id="{BD1D8456-2198-47F5-866F-6D5D3E005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2" y="3491"/>
                <a:ext cx="199" cy="293"/>
              </a:xfrm>
              <a:custGeom>
                <a:avLst/>
                <a:gdLst>
                  <a:gd name="T0" fmla="*/ 177 w 222"/>
                  <a:gd name="T1" fmla="*/ 20 h 322"/>
                  <a:gd name="T2" fmla="*/ 149 w 222"/>
                  <a:gd name="T3" fmla="*/ 2 h 322"/>
                  <a:gd name="T4" fmla="*/ 97 w 222"/>
                  <a:gd name="T5" fmla="*/ 8 h 322"/>
                  <a:gd name="T6" fmla="*/ 38 w 222"/>
                  <a:gd name="T7" fmla="*/ 50 h 322"/>
                  <a:gd name="T8" fmla="*/ 28 w 222"/>
                  <a:gd name="T9" fmla="*/ 106 h 322"/>
                  <a:gd name="T10" fmla="*/ 25 w 222"/>
                  <a:gd name="T11" fmla="*/ 143 h 322"/>
                  <a:gd name="T12" fmla="*/ 19 w 222"/>
                  <a:gd name="T13" fmla="*/ 196 h 322"/>
                  <a:gd name="T14" fmla="*/ 7 w 222"/>
                  <a:gd name="T15" fmla="*/ 212 h 322"/>
                  <a:gd name="T16" fmla="*/ 62 w 222"/>
                  <a:gd name="T17" fmla="*/ 247 h 322"/>
                  <a:gd name="T18" fmla="*/ 94 w 222"/>
                  <a:gd name="T19" fmla="*/ 263 h 322"/>
                  <a:gd name="T20" fmla="*/ 100 w 222"/>
                  <a:gd name="T21" fmla="*/ 227 h 322"/>
                  <a:gd name="T22" fmla="*/ 115 w 222"/>
                  <a:gd name="T23" fmla="*/ 176 h 322"/>
                  <a:gd name="T24" fmla="*/ 117 w 222"/>
                  <a:gd name="T25" fmla="*/ 147 h 322"/>
                  <a:gd name="T26" fmla="*/ 117 w 222"/>
                  <a:gd name="T27" fmla="*/ 123 h 322"/>
                  <a:gd name="T28" fmla="*/ 126 w 222"/>
                  <a:gd name="T29" fmla="*/ 69 h 322"/>
                  <a:gd name="T30" fmla="*/ 133 w 222"/>
                  <a:gd name="T31" fmla="*/ 60 h 322"/>
                  <a:gd name="T32" fmla="*/ 145 w 222"/>
                  <a:gd name="T33" fmla="*/ 46 h 322"/>
                  <a:gd name="T34" fmla="*/ 177 w 222"/>
                  <a:gd name="T35" fmla="*/ 20 h 3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1" name="Freeform 82">
                <a:extLst>
                  <a:ext uri="{FF2B5EF4-FFF2-40B4-BE49-F238E27FC236}">
                    <a16:creationId xmlns:a16="http://schemas.microsoft.com/office/drawing/2014/main" id="{74C2A6CA-74DD-4366-AFAB-DB6432C80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4" y="3682"/>
                <a:ext cx="100" cy="94"/>
              </a:xfrm>
              <a:custGeom>
                <a:avLst/>
                <a:gdLst>
                  <a:gd name="T0" fmla="*/ 16 w 112"/>
                  <a:gd name="T1" fmla="*/ 0 h 104"/>
                  <a:gd name="T2" fmla="*/ 13 w 112"/>
                  <a:gd name="T3" fmla="*/ 0 h 104"/>
                  <a:gd name="T4" fmla="*/ 0 w 112"/>
                  <a:gd name="T5" fmla="*/ 36 h 104"/>
                  <a:gd name="T6" fmla="*/ 79 w 112"/>
                  <a:gd name="T7" fmla="*/ 85 h 104"/>
                  <a:gd name="T8" fmla="*/ 89 w 112"/>
                  <a:gd name="T9" fmla="*/ 52 h 104"/>
                  <a:gd name="T10" fmla="*/ 16 w 112"/>
                  <a:gd name="T11" fmla="*/ 0 h 1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2" name="Freeform 83">
                <a:extLst>
                  <a:ext uri="{FF2B5EF4-FFF2-40B4-BE49-F238E27FC236}">
                    <a16:creationId xmlns:a16="http://schemas.microsoft.com/office/drawing/2014/main" id="{D91414A9-FD6E-44B4-8DB0-40EC8428CF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8" y="3464"/>
                <a:ext cx="75" cy="87"/>
              </a:xfrm>
              <a:custGeom>
                <a:avLst/>
                <a:gdLst>
                  <a:gd name="T0" fmla="*/ 32 w 84"/>
                  <a:gd name="T1" fmla="*/ 0 h 96"/>
                  <a:gd name="T2" fmla="*/ 22 w 84"/>
                  <a:gd name="T3" fmla="*/ 10 h 96"/>
                  <a:gd name="T4" fmla="*/ 0 w 84"/>
                  <a:gd name="T5" fmla="*/ 23 h 96"/>
                  <a:gd name="T6" fmla="*/ 45 w 84"/>
                  <a:gd name="T7" fmla="*/ 79 h 96"/>
                  <a:gd name="T8" fmla="*/ 67 w 84"/>
                  <a:gd name="T9" fmla="*/ 49 h 96"/>
                  <a:gd name="T10" fmla="*/ 26 w 84"/>
                  <a:gd name="T11" fmla="*/ 6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3" name="Freeform 84">
                <a:extLst>
                  <a:ext uri="{FF2B5EF4-FFF2-40B4-BE49-F238E27FC236}">
                    <a16:creationId xmlns:a16="http://schemas.microsoft.com/office/drawing/2014/main" id="{3504D5AE-9113-4FC3-B1F6-ABE7F1BD0BB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43" y="3464"/>
                <a:ext cx="75" cy="87"/>
              </a:xfrm>
              <a:custGeom>
                <a:avLst/>
                <a:gdLst>
                  <a:gd name="T0" fmla="*/ 32 w 84"/>
                  <a:gd name="T1" fmla="*/ 0 h 96"/>
                  <a:gd name="T2" fmla="*/ 22 w 84"/>
                  <a:gd name="T3" fmla="*/ 10 h 96"/>
                  <a:gd name="T4" fmla="*/ 0 w 84"/>
                  <a:gd name="T5" fmla="*/ 23 h 96"/>
                  <a:gd name="T6" fmla="*/ 45 w 84"/>
                  <a:gd name="T7" fmla="*/ 79 h 96"/>
                  <a:gd name="T8" fmla="*/ 67 w 84"/>
                  <a:gd name="T9" fmla="*/ 49 h 96"/>
                  <a:gd name="T10" fmla="*/ 26 w 84"/>
                  <a:gd name="T11" fmla="*/ 6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4" name="Freeform 85">
                <a:extLst>
                  <a:ext uri="{FF2B5EF4-FFF2-40B4-BE49-F238E27FC236}">
                    <a16:creationId xmlns:a16="http://schemas.microsoft.com/office/drawing/2014/main" id="{32E123A4-AF02-4A5D-8A42-FF9E80D10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9" y="3682"/>
                <a:ext cx="7" cy="363"/>
              </a:xfrm>
              <a:custGeom>
                <a:avLst/>
                <a:gdLst>
                  <a:gd name="T0" fmla="*/ 0 w 8"/>
                  <a:gd name="T1" fmla="*/ 0 h 400"/>
                  <a:gd name="T2" fmla="*/ 6 w 8"/>
                  <a:gd name="T3" fmla="*/ 329 h 40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5" name="Freeform 86">
                <a:extLst>
                  <a:ext uri="{FF2B5EF4-FFF2-40B4-BE49-F238E27FC236}">
                    <a16:creationId xmlns:a16="http://schemas.microsoft.com/office/drawing/2014/main" id="{254D075D-814F-4747-A60A-4AF92EB1A2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" y="3526"/>
                <a:ext cx="1" cy="145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31 h 16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458" name="Group 87">
              <a:extLst>
                <a:ext uri="{FF2B5EF4-FFF2-40B4-BE49-F238E27FC236}">
                  <a16:creationId xmlns:a16="http://schemas.microsoft.com/office/drawing/2014/main" id="{B6DAEED1-C3D0-4955-80EF-0509E6CFB3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6" y="2880"/>
              <a:ext cx="672" cy="1152"/>
              <a:chOff x="2592" y="1584"/>
              <a:chExt cx="1348" cy="2304"/>
            </a:xfrm>
          </p:grpSpPr>
          <p:pic>
            <p:nvPicPr>
              <p:cNvPr id="18459" name="Picture 88" descr="girl4b">
                <a:extLst>
                  <a:ext uri="{FF2B5EF4-FFF2-40B4-BE49-F238E27FC236}">
                    <a16:creationId xmlns:a16="http://schemas.microsoft.com/office/drawing/2014/main" id="{E4D0FE5D-7E0E-41D8-B943-E6A5574F42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2" y="1584"/>
                <a:ext cx="1348" cy="2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60" name="Freeform 89">
                <a:extLst>
                  <a:ext uri="{FF2B5EF4-FFF2-40B4-BE49-F238E27FC236}">
                    <a16:creationId xmlns:a16="http://schemas.microsoft.com/office/drawing/2014/main" id="{18499441-0D23-42EC-9520-2016E9DE3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" y="2516"/>
                <a:ext cx="198" cy="416"/>
              </a:xfrm>
              <a:custGeom>
                <a:avLst/>
                <a:gdLst>
                  <a:gd name="T0" fmla="*/ 43 w 198"/>
                  <a:gd name="T1" fmla="*/ 391 h 416"/>
                  <a:gd name="T2" fmla="*/ 127 w 198"/>
                  <a:gd name="T3" fmla="*/ 319 h 416"/>
                  <a:gd name="T4" fmla="*/ 163 w 198"/>
                  <a:gd name="T5" fmla="*/ 271 h 416"/>
                  <a:gd name="T6" fmla="*/ 193 w 198"/>
                  <a:gd name="T7" fmla="*/ 271 h 416"/>
                  <a:gd name="T8" fmla="*/ 193 w 198"/>
                  <a:gd name="T9" fmla="*/ 175 h 416"/>
                  <a:gd name="T10" fmla="*/ 193 w 198"/>
                  <a:gd name="T11" fmla="*/ 76 h 416"/>
                  <a:gd name="T12" fmla="*/ 169 w 198"/>
                  <a:gd name="T13" fmla="*/ 43 h 416"/>
                  <a:gd name="T14" fmla="*/ 139 w 198"/>
                  <a:gd name="T15" fmla="*/ 13 h 416"/>
                  <a:gd name="T16" fmla="*/ 31 w 198"/>
                  <a:gd name="T17" fmla="*/ 121 h 416"/>
                  <a:gd name="T18" fmla="*/ 1 w 198"/>
                  <a:gd name="T19" fmla="*/ 124 h 416"/>
                  <a:gd name="T20" fmla="*/ 37 w 198"/>
                  <a:gd name="T21" fmla="*/ 181 h 416"/>
                  <a:gd name="T22" fmla="*/ 43 w 198"/>
                  <a:gd name="T23" fmla="*/ 391 h 4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8" h="416">
                    <a:moveTo>
                      <a:pt x="43" y="391"/>
                    </a:moveTo>
                    <a:cubicBezTo>
                      <a:pt x="56" y="416"/>
                      <a:pt x="107" y="339"/>
                      <a:pt x="127" y="319"/>
                    </a:cubicBezTo>
                    <a:cubicBezTo>
                      <a:pt x="147" y="299"/>
                      <a:pt x="152" y="279"/>
                      <a:pt x="163" y="271"/>
                    </a:cubicBezTo>
                    <a:cubicBezTo>
                      <a:pt x="174" y="263"/>
                      <a:pt x="188" y="287"/>
                      <a:pt x="193" y="271"/>
                    </a:cubicBezTo>
                    <a:cubicBezTo>
                      <a:pt x="198" y="255"/>
                      <a:pt x="193" y="207"/>
                      <a:pt x="193" y="175"/>
                    </a:cubicBezTo>
                    <a:cubicBezTo>
                      <a:pt x="193" y="143"/>
                      <a:pt x="197" y="98"/>
                      <a:pt x="193" y="76"/>
                    </a:cubicBezTo>
                    <a:cubicBezTo>
                      <a:pt x="189" y="54"/>
                      <a:pt x="178" y="53"/>
                      <a:pt x="169" y="43"/>
                    </a:cubicBezTo>
                    <a:cubicBezTo>
                      <a:pt x="160" y="33"/>
                      <a:pt x="162" y="0"/>
                      <a:pt x="139" y="13"/>
                    </a:cubicBezTo>
                    <a:cubicBezTo>
                      <a:pt x="116" y="26"/>
                      <a:pt x="54" y="102"/>
                      <a:pt x="31" y="121"/>
                    </a:cubicBezTo>
                    <a:cubicBezTo>
                      <a:pt x="8" y="140"/>
                      <a:pt x="0" y="114"/>
                      <a:pt x="1" y="124"/>
                    </a:cubicBezTo>
                    <a:cubicBezTo>
                      <a:pt x="2" y="134"/>
                      <a:pt x="30" y="137"/>
                      <a:pt x="37" y="181"/>
                    </a:cubicBezTo>
                    <a:cubicBezTo>
                      <a:pt x="44" y="225"/>
                      <a:pt x="42" y="347"/>
                      <a:pt x="43" y="391"/>
                    </a:cubicBezTo>
                    <a:close/>
                  </a:path>
                </a:pathLst>
              </a:cu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1" name="Freeform 90">
                <a:extLst>
                  <a:ext uri="{FF2B5EF4-FFF2-40B4-BE49-F238E27FC236}">
                    <a16:creationId xmlns:a16="http://schemas.microsoft.com/office/drawing/2014/main" id="{F80E4671-2F66-4561-AF4E-278E4A307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" y="2525"/>
                <a:ext cx="225" cy="405"/>
              </a:xfrm>
              <a:custGeom>
                <a:avLst/>
                <a:gdLst>
                  <a:gd name="T0" fmla="*/ 201 w 225"/>
                  <a:gd name="T1" fmla="*/ 382 h 405"/>
                  <a:gd name="T2" fmla="*/ 98 w 225"/>
                  <a:gd name="T3" fmla="*/ 338 h 405"/>
                  <a:gd name="T4" fmla="*/ 57 w 225"/>
                  <a:gd name="T5" fmla="*/ 298 h 405"/>
                  <a:gd name="T6" fmla="*/ 9 w 225"/>
                  <a:gd name="T7" fmla="*/ 292 h 405"/>
                  <a:gd name="T8" fmla="*/ 3 w 225"/>
                  <a:gd name="T9" fmla="*/ 196 h 405"/>
                  <a:gd name="T10" fmla="*/ 9 w 225"/>
                  <a:gd name="T11" fmla="*/ 94 h 405"/>
                  <a:gd name="T12" fmla="*/ 27 w 225"/>
                  <a:gd name="T13" fmla="*/ 52 h 405"/>
                  <a:gd name="T14" fmla="*/ 63 w 225"/>
                  <a:gd name="T15" fmla="*/ 10 h 405"/>
                  <a:gd name="T16" fmla="*/ 195 w 225"/>
                  <a:gd name="T17" fmla="*/ 112 h 405"/>
                  <a:gd name="T18" fmla="*/ 224 w 225"/>
                  <a:gd name="T19" fmla="*/ 143 h 405"/>
                  <a:gd name="T20" fmla="*/ 188 w 225"/>
                  <a:gd name="T21" fmla="*/ 200 h 405"/>
                  <a:gd name="T22" fmla="*/ 201 w 225"/>
                  <a:gd name="T23" fmla="*/ 382 h 40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5" h="405">
                    <a:moveTo>
                      <a:pt x="201" y="382"/>
                    </a:moveTo>
                    <a:cubicBezTo>
                      <a:pt x="186" y="405"/>
                      <a:pt x="122" y="352"/>
                      <a:pt x="98" y="338"/>
                    </a:cubicBezTo>
                    <a:cubicBezTo>
                      <a:pt x="74" y="324"/>
                      <a:pt x="72" y="306"/>
                      <a:pt x="57" y="298"/>
                    </a:cubicBezTo>
                    <a:cubicBezTo>
                      <a:pt x="42" y="290"/>
                      <a:pt x="18" y="309"/>
                      <a:pt x="9" y="292"/>
                    </a:cubicBezTo>
                    <a:cubicBezTo>
                      <a:pt x="0" y="275"/>
                      <a:pt x="3" y="229"/>
                      <a:pt x="3" y="196"/>
                    </a:cubicBezTo>
                    <a:cubicBezTo>
                      <a:pt x="3" y="163"/>
                      <a:pt x="5" y="118"/>
                      <a:pt x="9" y="94"/>
                    </a:cubicBezTo>
                    <a:cubicBezTo>
                      <a:pt x="13" y="70"/>
                      <a:pt x="18" y="66"/>
                      <a:pt x="27" y="52"/>
                    </a:cubicBezTo>
                    <a:cubicBezTo>
                      <a:pt x="36" y="38"/>
                      <a:pt x="35" y="0"/>
                      <a:pt x="63" y="10"/>
                    </a:cubicBezTo>
                    <a:cubicBezTo>
                      <a:pt x="91" y="20"/>
                      <a:pt x="168" y="90"/>
                      <a:pt x="195" y="112"/>
                    </a:cubicBezTo>
                    <a:cubicBezTo>
                      <a:pt x="222" y="134"/>
                      <a:pt x="225" y="128"/>
                      <a:pt x="224" y="143"/>
                    </a:cubicBezTo>
                    <a:cubicBezTo>
                      <a:pt x="223" y="158"/>
                      <a:pt x="192" y="160"/>
                      <a:pt x="188" y="200"/>
                    </a:cubicBezTo>
                    <a:cubicBezTo>
                      <a:pt x="184" y="240"/>
                      <a:pt x="216" y="359"/>
                      <a:pt x="201" y="382"/>
                    </a:cubicBezTo>
                    <a:close/>
                  </a:path>
                </a:pathLst>
              </a:cu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2" name="Freeform 91">
                <a:extLst>
                  <a:ext uri="{FF2B5EF4-FFF2-40B4-BE49-F238E27FC236}">
                    <a16:creationId xmlns:a16="http://schemas.microsoft.com/office/drawing/2014/main" id="{02B45577-FB8B-4C23-8A58-E8E0912B4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4" y="2511"/>
                <a:ext cx="312" cy="81"/>
              </a:xfrm>
              <a:custGeom>
                <a:avLst/>
                <a:gdLst>
                  <a:gd name="T0" fmla="*/ 24 w 312"/>
                  <a:gd name="T1" fmla="*/ 81 h 81"/>
                  <a:gd name="T2" fmla="*/ 312 w 312"/>
                  <a:gd name="T3" fmla="*/ 81 h 81"/>
                  <a:gd name="T4" fmla="*/ 282 w 312"/>
                  <a:gd name="T5" fmla="*/ 6 h 81"/>
                  <a:gd name="T6" fmla="*/ 204 w 312"/>
                  <a:gd name="T7" fmla="*/ 0 h 81"/>
                  <a:gd name="T8" fmla="*/ 168 w 312"/>
                  <a:gd name="T9" fmla="*/ 33 h 81"/>
                  <a:gd name="T10" fmla="*/ 114 w 312"/>
                  <a:gd name="T11" fmla="*/ 30 h 81"/>
                  <a:gd name="T12" fmla="*/ 90 w 312"/>
                  <a:gd name="T13" fmla="*/ 0 h 81"/>
                  <a:gd name="T14" fmla="*/ 0 w 312"/>
                  <a:gd name="T15" fmla="*/ 6 h 81"/>
                  <a:gd name="T16" fmla="*/ 24 w 312"/>
                  <a:gd name="T17" fmla="*/ 81 h 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12" h="81">
                    <a:moveTo>
                      <a:pt x="24" y="81"/>
                    </a:moveTo>
                    <a:lnTo>
                      <a:pt x="312" y="81"/>
                    </a:lnTo>
                    <a:lnTo>
                      <a:pt x="282" y="6"/>
                    </a:lnTo>
                    <a:lnTo>
                      <a:pt x="204" y="0"/>
                    </a:lnTo>
                    <a:lnTo>
                      <a:pt x="168" y="33"/>
                    </a:lnTo>
                    <a:lnTo>
                      <a:pt x="114" y="30"/>
                    </a:lnTo>
                    <a:lnTo>
                      <a:pt x="90" y="0"/>
                    </a:lnTo>
                    <a:lnTo>
                      <a:pt x="0" y="6"/>
                    </a:lnTo>
                    <a:lnTo>
                      <a:pt x="24" y="81"/>
                    </a:lnTo>
                    <a:close/>
                  </a:path>
                </a:pathLst>
              </a:cu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3" name="Freeform 92">
                <a:extLst>
                  <a:ext uri="{FF2B5EF4-FFF2-40B4-BE49-F238E27FC236}">
                    <a16:creationId xmlns:a16="http://schemas.microsoft.com/office/drawing/2014/main" id="{C22097E9-37FE-4D0E-B8A9-203FF0230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7" y="2413"/>
                <a:ext cx="796" cy="1169"/>
              </a:xfrm>
              <a:custGeom>
                <a:avLst/>
                <a:gdLst>
                  <a:gd name="T0" fmla="*/ 579 w 796"/>
                  <a:gd name="T1" fmla="*/ 182 h 1169"/>
                  <a:gd name="T2" fmla="*/ 579 w 796"/>
                  <a:gd name="T3" fmla="*/ 158 h 1169"/>
                  <a:gd name="T4" fmla="*/ 555 w 796"/>
                  <a:gd name="T5" fmla="*/ 110 h 1169"/>
                  <a:gd name="T6" fmla="*/ 615 w 796"/>
                  <a:gd name="T7" fmla="*/ 62 h 1169"/>
                  <a:gd name="T8" fmla="*/ 681 w 796"/>
                  <a:gd name="T9" fmla="*/ 8 h 1169"/>
                  <a:gd name="T10" fmla="*/ 759 w 796"/>
                  <a:gd name="T11" fmla="*/ 14 h 1169"/>
                  <a:gd name="T12" fmla="*/ 795 w 796"/>
                  <a:gd name="T13" fmla="*/ 80 h 1169"/>
                  <a:gd name="T14" fmla="*/ 765 w 796"/>
                  <a:gd name="T15" fmla="*/ 122 h 1169"/>
                  <a:gd name="T16" fmla="*/ 651 w 796"/>
                  <a:gd name="T17" fmla="*/ 218 h 1169"/>
                  <a:gd name="T18" fmla="*/ 627 w 796"/>
                  <a:gd name="T19" fmla="*/ 227 h 1169"/>
                  <a:gd name="T20" fmla="*/ 657 w 796"/>
                  <a:gd name="T21" fmla="*/ 290 h 1169"/>
                  <a:gd name="T22" fmla="*/ 669 w 796"/>
                  <a:gd name="T23" fmla="*/ 488 h 1169"/>
                  <a:gd name="T24" fmla="*/ 693 w 796"/>
                  <a:gd name="T25" fmla="*/ 500 h 1169"/>
                  <a:gd name="T26" fmla="*/ 687 w 796"/>
                  <a:gd name="T27" fmla="*/ 536 h 1169"/>
                  <a:gd name="T28" fmla="*/ 627 w 796"/>
                  <a:gd name="T29" fmla="*/ 515 h 1169"/>
                  <a:gd name="T30" fmla="*/ 681 w 796"/>
                  <a:gd name="T31" fmla="*/ 632 h 1169"/>
                  <a:gd name="T32" fmla="*/ 753 w 796"/>
                  <a:gd name="T33" fmla="*/ 854 h 1169"/>
                  <a:gd name="T34" fmla="*/ 777 w 796"/>
                  <a:gd name="T35" fmla="*/ 1028 h 1169"/>
                  <a:gd name="T36" fmla="*/ 771 w 796"/>
                  <a:gd name="T37" fmla="*/ 1091 h 1169"/>
                  <a:gd name="T38" fmla="*/ 687 w 796"/>
                  <a:gd name="T39" fmla="*/ 1088 h 1169"/>
                  <a:gd name="T40" fmla="*/ 579 w 796"/>
                  <a:gd name="T41" fmla="*/ 1091 h 1169"/>
                  <a:gd name="T42" fmla="*/ 387 w 796"/>
                  <a:gd name="T43" fmla="*/ 1091 h 1169"/>
                  <a:gd name="T44" fmla="*/ 339 w 796"/>
                  <a:gd name="T45" fmla="*/ 1043 h 1169"/>
                  <a:gd name="T46" fmla="*/ 213 w 796"/>
                  <a:gd name="T47" fmla="*/ 1052 h 1169"/>
                  <a:gd name="T48" fmla="*/ 177 w 796"/>
                  <a:gd name="T49" fmla="*/ 1118 h 1169"/>
                  <a:gd name="T50" fmla="*/ 99 w 796"/>
                  <a:gd name="T51" fmla="*/ 1136 h 1169"/>
                  <a:gd name="T52" fmla="*/ 51 w 796"/>
                  <a:gd name="T53" fmla="*/ 1139 h 1169"/>
                  <a:gd name="T54" fmla="*/ 57 w 796"/>
                  <a:gd name="T55" fmla="*/ 956 h 1169"/>
                  <a:gd name="T56" fmla="*/ 105 w 796"/>
                  <a:gd name="T57" fmla="*/ 740 h 1169"/>
                  <a:gd name="T58" fmla="*/ 165 w 796"/>
                  <a:gd name="T59" fmla="*/ 560 h 1169"/>
                  <a:gd name="T60" fmla="*/ 195 w 796"/>
                  <a:gd name="T61" fmla="*/ 515 h 1169"/>
                  <a:gd name="T62" fmla="*/ 153 w 796"/>
                  <a:gd name="T63" fmla="*/ 536 h 1169"/>
                  <a:gd name="T64" fmla="*/ 147 w 796"/>
                  <a:gd name="T65" fmla="*/ 506 h 1169"/>
                  <a:gd name="T66" fmla="*/ 177 w 796"/>
                  <a:gd name="T67" fmla="*/ 476 h 1169"/>
                  <a:gd name="T68" fmla="*/ 153 w 796"/>
                  <a:gd name="T69" fmla="*/ 338 h 1169"/>
                  <a:gd name="T70" fmla="*/ 171 w 796"/>
                  <a:gd name="T71" fmla="*/ 284 h 1169"/>
                  <a:gd name="T72" fmla="*/ 201 w 796"/>
                  <a:gd name="T73" fmla="*/ 254 h 1169"/>
                  <a:gd name="T74" fmla="*/ 171 w 796"/>
                  <a:gd name="T75" fmla="*/ 230 h 1169"/>
                  <a:gd name="T76" fmla="*/ 165 w 796"/>
                  <a:gd name="T77" fmla="*/ 212 h 1169"/>
                  <a:gd name="T78" fmla="*/ 117 w 796"/>
                  <a:gd name="T79" fmla="*/ 182 h 1169"/>
                  <a:gd name="T80" fmla="*/ 63 w 796"/>
                  <a:gd name="T81" fmla="*/ 134 h 1169"/>
                  <a:gd name="T82" fmla="*/ 9 w 796"/>
                  <a:gd name="T83" fmla="*/ 116 h 1169"/>
                  <a:gd name="T84" fmla="*/ 9 w 796"/>
                  <a:gd name="T85" fmla="*/ 74 h 1169"/>
                  <a:gd name="T86" fmla="*/ 51 w 796"/>
                  <a:gd name="T87" fmla="*/ 35 h 1169"/>
                  <a:gd name="T88" fmla="*/ 147 w 796"/>
                  <a:gd name="T89" fmla="*/ 8 h 1169"/>
                  <a:gd name="T90" fmla="*/ 189 w 796"/>
                  <a:gd name="T91" fmla="*/ 50 h 1169"/>
                  <a:gd name="T92" fmla="*/ 243 w 796"/>
                  <a:gd name="T93" fmla="*/ 83 h 1169"/>
                  <a:gd name="T94" fmla="*/ 267 w 796"/>
                  <a:gd name="T95" fmla="*/ 104 h 1169"/>
                  <a:gd name="T96" fmla="*/ 291 w 796"/>
                  <a:gd name="T97" fmla="*/ 179 h 1169"/>
                  <a:gd name="T98" fmla="*/ 411 w 796"/>
                  <a:gd name="T99" fmla="*/ 182 h 1169"/>
                  <a:gd name="T100" fmla="*/ 579 w 796"/>
                  <a:gd name="T101" fmla="*/ 182 h 116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96" h="1169">
                    <a:moveTo>
                      <a:pt x="579" y="182"/>
                    </a:moveTo>
                    <a:cubicBezTo>
                      <a:pt x="594" y="177"/>
                      <a:pt x="583" y="170"/>
                      <a:pt x="579" y="158"/>
                    </a:cubicBezTo>
                    <a:cubicBezTo>
                      <a:pt x="575" y="146"/>
                      <a:pt x="549" y="126"/>
                      <a:pt x="555" y="110"/>
                    </a:cubicBezTo>
                    <a:cubicBezTo>
                      <a:pt x="561" y="94"/>
                      <a:pt x="594" y="79"/>
                      <a:pt x="615" y="62"/>
                    </a:cubicBezTo>
                    <a:cubicBezTo>
                      <a:pt x="636" y="45"/>
                      <a:pt x="657" y="16"/>
                      <a:pt x="681" y="8"/>
                    </a:cubicBezTo>
                    <a:cubicBezTo>
                      <a:pt x="705" y="0"/>
                      <a:pt x="740" y="2"/>
                      <a:pt x="759" y="14"/>
                    </a:cubicBezTo>
                    <a:cubicBezTo>
                      <a:pt x="778" y="26"/>
                      <a:pt x="794" y="62"/>
                      <a:pt x="795" y="80"/>
                    </a:cubicBezTo>
                    <a:cubicBezTo>
                      <a:pt x="796" y="98"/>
                      <a:pt x="789" y="99"/>
                      <a:pt x="765" y="122"/>
                    </a:cubicBezTo>
                    <a:cubicBezTo>
                      <a:pt x="741" y="145"/>
                      <a:pt x="674" y="201"/>
                      <a:pt x="651" y="218"/>
                    </a:cubicBezTo>
                    <a:cubicBezTo>
                      <a:pt x="628" y="235"/>
                      <a:pt x="626" y="215"/>
                      <a:pt x="627" y="227"/>
                    </a:cubicBezTo>
                    <a:cubicBezTo>
                      <a:pt x="628" y="239"/>
                      <a:pt x="650" y="247"/>
                      <a:pt x="657" y="290"/>
                    </a:cubicBezTo>
                    <a:cubicBezTo>
                      <a:pt x="664" y="333"/>
                      <a:pt x="663" y="453"/>
                      <a:pt x="669" y="488"/>
                    </a:cubicBezTo>
                    <a:cubicBezTo>
                      <a:pt x="675" y="523"/>
                      <a:pt x="690" y="492"/>
                      <a:pt x="693" y="500"/>
                    </a:cubicBezTo>
                    <a:cubicBezTo>
                      <a:pt x="696" y="508"/>
                      <a:pt x="698" y="534"/>
                      <a:pt x="687" y="536"/>
                    </a:cubicBezTo>
                    <a:cubicBezTo>
                      <a:pt x="676" y="538"/>
                      <a:pt x="628" y="499"/>
                      <a:pt x="627" y="515"/>
                    </a:cubicBezTo>
                    <a:cubicBezTo>
                      <a:pt x="626" y="531"/>
                      <a:pt x="660" y="576"/>
                      <a:pt x="681" y="632"/>
                    </a:cubicBezTo>
                    <a:cubicBezTo>
                      <a:pt x="702" y="688"/>
                      <a:pt x="737" y="788"/>
                      <a:pt x="753" y="854"/>
                    </a:cubicBezTo>
                    <a:cubicBezTo>
                      <a:pt x="769" y="920"/>
                      <a:pt x="774" y="989"/>
                      <a:pt x="777" y="1028"/>
                    </a:cubicBezTo>
                    <a:cubicBezTo>
                      <a:pt x="780" y="1067"/>
                      <a:pt x="786" y="1081"/>
                      <a:pt x="771" y="1091"/>
                    </a:cubicBezTo>
                    <a:cubicBezTo>
                      <a:pt x="756" y="1101"/>
                      <a:pt x="719" y="1088"/>
                      <a:pt x="687" y="1088"/>
                    </a:cubicBezTo>
                    <a:cubicBezTo>
                      <a:pt x="655" y="1088"/>
                      <a:pt x="629" y="1091"/>
                      <a:pt x="579" y="1091"/>
                    </a:cubicBezTo>
                    <a:cubicBezTo>
                      <a:pt x="529" y="1091"/>
                      <a:pt x="427" y="1099"/>
                      <a:pt x="387" y="1091"/>
                    </a:cubicBezTo>
                    <a:cubicBezTo>
                      <a:pt x="347" y="1083"/>
                      <a:pt x="368" y="1049"/>
                      <a:pt x="339" y="1043"/>
                    </a:cubicBezTo>
                    <a:cubicBezTo>
                      <a:pt x="310" y="1037"/>
                      <a:pt x="240" y="1040"/>
                      <a:pt x="213" y="1052"/>
                    </a:cubicBezTo>
                    <a:cubicBezTo>
                      <a:pt x="186" y="1064"/>
                      <a:pt x="196" y="1104"/>
                      <a:pt x="177" y="1118"/>
                    </a:cubicBezTo>
                    <a:cubicBezTo>
                      <a:pt x="158" y="1132"/>
                      <a:pt x="120" y="1133"/>
                      <a:pt x="99" y="1136"/>
                    </a:cubicBezTo>
                    <a:cubicBezTo>
                      <a:pt x="78" y="1139"/>
                      <a:pt x="58" y="1169"/>
                      <a:pt x="51" y="1139"/>
                    </a:cubicBezTo>
                    <a:cubicBezTo>
                      <a:pt x="44" y="1109"/>
                      <a:pt x="48" y="1022"/>
                      <a:pt x="57" y="956"/>
                    </a:cubicBezTo>
                    <a:cubicBezTo>
                      <a:pt x="66" y="890"/>
                      <a:pt x="87" y="806"/>
                      <a:pt x="105" y="740"/>
                    </a:cubicBezTo>
                    <a:cubicBezTo>
                      <a:pt x="123" y="674"/>
                      <a:pt x="150" y="597"/>
                      <a:pt x="165" y="560"/>
                    </a:cubicBezTo>
                    <a:cubicBezTo>
                      <a:pt x="180" y="523"/>
                      <a:pt x="197" y="519"/>
                      <a:pt x="195" y="515"/>
                    </a:cubicBezTo>
                    <a:cubicBezTo>
                      <a:pt x="193" y="511"/>
                      <a:pt x="161" y="537"/>
                      <a:pt x="153" y="536"/>
                    </a:cubicBezTo>
                    <a:cubicBezTo>
                      <a:pt x="145" y="535"/>
                      <a:pt x="143" y="516"/>
                      <a:pt x="147" y="506"/>
                    </a:cubicBezTo>
                    <a:cubicBezTo>
                      <a:pt x="151" y="496"/>
                      <a:pt x="176" y="504"/>
                      <a:pt x="177" y="476"/>
                    </a:cubicBezTo>
                    <a:cubicBezTo>
                      <a:pt x="178" y="448"/>
                      <a:pt x="154" y="370"/>
                      <a:pt x="153" y="338"/>
                    </a:cubicBezTo>
                    <a:cubicBezTo>
                      <a:pt x="152" y="306"/>
                      <a:pt x="163" y="298"/>
                      <a:pt x="171" y="284"/>
                    </a:cubicBezTo>
                    <a:cubicBezTo>
                      <a:pt x="179" y="270"/>
                      <a:pt x="201" y="263"/>
                      <a:pt x="201" y="254"/>
                    </a:cubicBezTo>
                    <a:cubicBezTo>
                      <a:pt x="201" y="245"/>
                      <a:pt x="177" y="237"/>
                      <a:pt x="171" y="230"/>
                    </a:cubicBezTo>
                    <a:cubicBezTo>
                      <a:pt x="165" y="223"/>
                      <a:pt x="174" y="220"/>
                      <a:pt x="165" y="212"/>
                    </a:cubicBezTo>
                    <a:cubicBezTo>
                      <a:pt x="156" y="204"/>
                      <a:pt x="134" y="195"/>
                      <a:pt x="117" y="182"/>
                    </a:cubicBezTo>
                    <a:cubicBezTo>
                      <a:pt x="100" y="169"/>
                      <a:pt x="81" y="145"/>
                      <a:pt x="63" y="134"/>
                    </a:cubicBezTo>
                    <a:cubicBezTo>
                      <a:pt x="45" y="123"/>
                      <a:pt x="18" y="126"/>
                      <a:pt x="9" y="116"/>
                    </a:cubicBezTo>
                    <a:cubicBezTo>
                      <a:pt x="0" y="106"/>
                      <a:pt x="2" y="87"/>
                      <a:pt x="9" y="74"/>
                    </a:cubicBezTo>
                    <a:cubicBezTo>
                      <a:pt x="16" y="61"/>
                      <a:pt x="28" y="46"/>
                      <a:pt x="51" y="35"/>
                    </a:cubicBezTo>
                    <a:cubicBezTo>
                      <a:pt x="74" y="24"/>
                      <a:pt x="124" y="5"/>
                      <a:pt x="147" y="8"/>
                    </a:cubicBezTo>
                    <a:cubicBezTo>
                      <a:pt x="170" y="11"/>
                      <a:pt x="173" y="38"/>
                      <a:pt x="189" y="50"/>
                    </a:cubicBezTo>
                    <a:cubicBezTo>
                      <a:pt x="205" y="62"/>
                      <a:pt x="230" y="74"/>
                      <a:pt x="243" y="83"/>
                    </a:cubicBezTo>
                    <a:cubicBezTo>
                      <a:pt x="256" y="92"/>
                      <a:pt x="259" y="88"/>
                      <a:pt x="267" y="104"/>
                    </a:cubicBezTo>
                    <a:cubicBezTo>
                      <a:pt x="275" y="120"/>
                      <a:pt x="267" y="166"/>
                      <a:pt x="291" y="179"/>
                    </a:cubicBezTo>
                    <a:cubicBezTo>
                      <a:pt x="315" y="192"/>
                      <a:pt x="363" y="181"/>
                      <a:pt x="411" y="182"/>
                    </a:cubicBezTo>
                    <a:cubicBezTo>
                      <a:pt x="459" y="183"/>
                      <a:pt x="544" y="182"/>
                      <a:pt x="579" y="18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4" name="Freeform 93">
                <a:extLst>
                  <a:ext uri="{FF2B5EF4-FFF2-40B4-BE49-F238E27FC236}">
                    <a16:creationId xmlns:a16="http://schemas.microsoft.com/office/drawing/2014/main" id="{3C6E1E55-F740-4069-A6E7-450303115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2" y="2872"/>
                <a:ext cx="538" cy="77"/>
              </a:xfrm>
              <a:custGeom>
                <a:avLst/>
                <a:gdLst>
                  <a:gd name="T0" fmla="*/ 0 w 538"/>
                  <a:gd name="T1" fmla="*/ 41 h 77"/>
                  <a:gd name="T2" fmla="*/ 54 w 538"/>
                  <a:gd name="T3" fmla="*/ 5 h 77"/>
                  <a:gd name="T4" fmla="*/ 270 w 538"/>
                  <a:gd name="T5" fmla="*/ 8 h 77"/>
                  <a:gd name="T6" fmla="*/ 462 w 538"/>
                  <a:gd name="T7" fmla="*/ 8 h 77"/>
                  <a:gd name="T8" fmla="*/ 498 w 538"/>
                  <a:gd name="T9" fmla="*/ 11 h 77"/>
                  <a:gd name="T10" fmla="*/ 510 w 538"/>
                  <a:gd name="T11" fmla="*/ 41 h 77"/>
                  <a:gd name="T12" fmla="*/ 534 w 538"/>
                  <a:gd name="T13" fmla="*/ 53 h 77"/>
                  <a:gd name="T14" fmla="*/ 528 w 538"/>
                  <a:gd name="T15" fmla="*/ 77 h 77"/>
                  <a:gd name="T16" fmla="*/ 474 w 538"/>
                  <a:gd name="T17" fmla="*/ 53 h 77"/>
                  <a:gd name="T18" fmla="*/ 414 w 538"/>
                  <a:gd name="T19" fmla="*/ 56 h 77"/>
                  <a:gd name="T20" fmla="*/ 30 w 538"/>
                  <a:gd name="T21" fmla="*/ 56 h 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38" h="77">
                    <a:moveTo>
                      <a:pt x="0" y="41"/>
                    </a:moveTo>
                    <a:cubicBezTo>
                      <a:pt x="9" y="35"/>
                      <a:pt x="9" y="10"/>
                      <a:pt x="54" y="5"/>
                    </a:cubicBezTo>
                    <a:cubicBezTo>
                      <a:pt x="99" y="0"/>
                      <a:pt x="202" y="8"/>
                      <a:pt x="270" y="8"/>
                    </a:cubicBezTo>
                    <a:cubicBezTo>
                      <a:pt x="338" y="8"/>
                      <a:pt x="424" y="8"/>
                      <a:pt x="462" y="8"/>
                    </a:cubicBezTo>
                    <a:cubicBezTo>
                      <a:pt x="500" y="8"/>
                      <a:pt x="490" y="6"/>
                      <a:pt x="498" y="11"/>
                    </a:cubicBezTo>
                    <a:cubicBezTo>
                      <a:pt x="506" y="16"/>
                      <a:pt x="504" y="34"/>
                      <a:pt x="510" y="41"/>
                    </a:cubicBezTo>
                    <a:cubicBezTo>
                      <a:pt x="516" y="48"/>
                      <a:pt x="531" y="47"/>
                      <a:pt x="534" y="53"/>
                    </a:cubicBezTo>
                    <a:cubicBezTo>
                      <a:pt x="537" y="59"/>
                      <a:pt x="538" y="77"/>
                      <a:pt x="528" y="77"/>
                    </a:cubicBezTo>
                    <a:cubicBezTo>
                      <a:pt x="518" y="77"/>
                      <a:pt x="493" y="56"/>
                      <a:pt x="474" y="53"/>
                    </a:cubicBezTo>
                    <a:cubicBezTo>
                      <a:pt x="455" y="50"/>
                      <a:pt x="488" y="56"/>
                      <a:pt x="414" y="56"/>
                    </a:cubicBezTo>
                    <a:cubicBezTo>
                      <a:pt x="340" y="56"/>
                      <a:pt x="182" y="56"/>
                      <a:pt x="30" y="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5" name="Freeform 94">
                <a:extLst>
                  <a:ext uri="{FF2B5EF4-FFF2-40B4-BE49-F238E27FC236}">
                    <a16:creationId xmlns:a16="http://schemas.microsoft.com/office/drawing/2014/main" id="{4274B82F-8475-4DE6-AD00-20C1BA2FD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3" y="3504"/>
                <a:ext cx="1095" cy="384"/>
              </a:xfrm>
              <a:custGeom>
                <a:avLst/>
                <a:gdLst>
                  <a:gd name="T0" fmla="*/ 31 w 1095"/>
                  <a:gd name="T1" fmla="*/ 48 h 384"/>
                  <a:gd name="T2" fmla="*/ 181 w 1095"/>
                  <a:gd name="T3" fmla="*/ 81 h 384"/>
                  <a:gd name="T4" fmla="*/ 313 w 1095"/>
                  <a:gd name="T5" fmla="*/ 81 h 384"/>
                  <a:gd name="T6" fmla="*/ 403 w 1095"/>
                  <a:gd name="T7" fmla="*/ 69 h 384"/>
                  <a:gd name="T8" fmla="*/ 433 w 1095"/>
                  <a:gd name="T9" fmla="*/ 51 h 384"/>
                  <a:gd name="T10" fmla="*/ 529 w 1095"/>
                  <a:gd name="T11" fmla="*/ 87 h 384"/>
                  <a:gd name="T12" fmla="*/ 595 w 1095"/>
                  <a:gd name="T13" fmla="*/ 57 h 384"/>
                  <a:gd name="T14" fmla="*/ 679 w 1095"/>
                  <a:gd name="T15" fmla="*/ 75 h 384"/>
                  <a:gd name="T16" fmla="*/ 841 w 1095"/>
                  <a:gd name="T17" fmla="*/ 63 h 384"/>
                  <a:gd name="T18" fmla="*/ 937 w 1095"/>
                  <a:gd name="T19" fmla="*/ 45 h 384"/>
                  <a:gd name="T20" fmla="*/ 1039 w 1095"/>
                  <a:gd name="T21" fmla="*/ 45 h 384"/>
                  <a:gd name="T22" fmla="*/ 1087 w 1095"/>
                  <a:gd name="T23" fmla="*/ 48 h 384"/>
                  <a:gd name="T24" fmla="*/ 991 w 1095"/>
                  <a:gd name="T25" fmla="*/ 336 h 384"/>
                  <a:gd name="T26" fmla="*/ 559 w 1095"/>
                  <a:gd name="T27" fmla="*/ 336 h 384"/>
                  <a:gd name="T28" fmla="*/ 319 w 1095"/>
                  <a:gd name="T29" fmla="*/ 336 h 384"/>
                  <a:gd name="T30" fmla="*/ 127 w 1095"/>
                  <a:gd name="T31" fmla="*/ 336 h 384"/>
                  <a:gd name="T32" fmla="*/ 55 w 1095"/>
                  <a:gd name="T33" fmla="*/ 267 h 384"/>
                  <a:gd name="T34" fmla="*/ 25 w 1095"/>
                  <a:gd name="T35" fmla="*/ 207 h 384"/>
                  <a:gd name="T36" fmla="*/ 1 w 1095"/>
                  <a:gd name="T37" fmla="*/ 117 h 384"/>
                  <a:gd name="T38" fmla="*/ 31 w 1095"/>
                  <a:gd name="T39" fmla="*/ 96 h 384"/>
                  <a:gd name="T40" fmla="*/ 31 w 1095"/>
                  <a:gd name="T41" fmla="*/ 48 h 38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095" h="384">
                    <a:moveTo>
                      <a:pt x="31" y="48"/>
                    </a:moveTo>
                    <a:cubicBezTo>
                      <a:pt x="56" y="46"/>
                      <a:pt x="134" y="76"/>
                      <a:pt x="181" y="81"/>
                    </a:cubicBezTo>
                    <a:cubicBezTo>
                      <a:pt x="228" y="86"/>
                      <a:pt x="276" y="83"/>
                      <a:pt x="313" y="81"/>
                    </a:cubicBezTo>
                    <a:cubicBezTo>
                      <a:pt x="350" y="79"/>
                      <a:pt x="383" y="74"/>
                      <a:pt x="403" y="69"/>
                    </a:cubicBezTo>
                    <a:cubicBezTo>
                      <a:pt x="423" y="64"/>
                      <a:pt x="412" y="48"/>
                      <a:pt x="433" y="51"/>
                    </a:cubicBezTo>
                    <a:cubicBezTo>
                      <a:pt x="454" y="54"/>
                      <a:pt x="502" y="86"/>
                      <a:pt x="529" y="87"/>
                    </a:cubicBezTo>
                    <a:cubicBezTo>
                      <a:pt x="556" y="88"/>
                      <a:pt x="570" y="59"/>
                      <a:pt x="595" y="57"/>
                    </a:cubicBezTo>
                    <a:cubicBezTo>
                      <a:pt x="620" y="55"/>
                      <a:pt x="638" y="74"/>
                      <a:pt x="679" y="75"/>
                    </a:cubicBezTo>
                    <a:cubicBezTo>
                      <a:pt x="720" y="76"/>
                      <a:pt x="798" y="68"/>
                      <a:pt x="841" y="63"/>
                    </a:cubicBezTo>
                    <a:cubicBezTo>
                      <a:pt x="884" y="58"/>
                      <a:pt x="904" y="48"/>
                      <a:pt x="937" y="45"/>
                    </a:cubicBezTo>
                    <a:cubicBezTo>
                      <a:pt x="970" y="42"/>
                      <a:pt x="1014" y="44"/>
                      <a:pt x="1039" y="45"/>
                    </a:cubicBezTo>
                    <a:cubicBezTo>
                      <a:pt x="1064" y="46"/>
                      <a:pt x="1095" y="0"/>
                      <a:pt x="1087" y="48"/>
                    </a:cubicBezTo>
                    <a:cubicBezTo>
                      <a:pt x="1079" y="96"/>
                      <a:pt x="1079" y="288"/>
                      <a:pt x="991" y="336"/>
                    </a:cubicBezTo>
                    <a:cubicBezTo>
                      <a:pt x="903" y="384"/>
                      <a:pt x="671" y="336"/>
                      <a:pt x="559" y="336"/>
                    </a:cubicBezTo>
                    <a:cubicBezTo>
                      <a:pt x="447" y="336"/>
                      <a:pt x="391" y="336"/>
                      <a:pt x="319" y="336"/>
                    </a:cubicBezTo>
                    <a:cubicBezTo>
                      <a:pt x="247" y="336"/>
                      <a:pt x="171" y="347"/>
                      <a:pt x="127" y="336"/>
                    </a:cubicBezTo>
                    <a:cubicBezTo>
                      <a:pt x="83" y="325"/>
                      <a:pt x="72" y="288"/>
                      <a:pt x="55" y="267"/>
                    </a:cubicBezTo>
                    <a:cubicBezTo>
                      <a:pt x="38" y="246"/>
                      <a:pt x="34" y="232"/>
                      <a:pt x="25" y="207"/>
                    </a:cubicBezTo>
                    <a:cubicBezTo>
                      <a:pt x="16" y="182"/>
                      <a:pt x="0" y="135"/>
                      <a:pt x="1" y="117"/>
                    </a:cubicBezTo>
                    <a:cubicBezTo>
                      <a:pt x="2" y="99"/>
                      <a:pt x="26" y="107"/>
                      <a:pt x="31" y="96"/>
                    </a:cubicBezTo>
                    <a:cubicBezTo>
                      <a:pt x="36" y="85"/>
                      <a:pt x="5" y="53"/>
                      <a:pt x="31" y="4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18466" name="Picture 95">
                <a:extLst>
                  <a:ext uri="{FF2B5EF4-FFF2-40B4-BE49-F238E27FC236}">
                    <a16:creationId xmlns:a16="http://schemas.microsoft.com/office/drawing/2014/main" id="{4F10ED19-0ED3-4935-88F0-E2BCD9D4F3E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552"/>
                <a:ext cx="672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467" name="Freeform 96">
                <a:extLst>
                  <a:ext uri="{FF2B5EF4-FFF2-40B4-BE49-F238E27FC236}">
                    <a16:creationId xmlns:a16="http://schemas.microsoft.com/office/drawing/2014/main" id="{20F53CA9-67A1-473B-9002-8A0772C9F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2" y="2905"/>
                <a:ext cx="1058" cy="684"/>
              </a:xfrm>
              <a:custGeom>
                <a:avLst/>
                <a:gdLst>
                  <a:gd name="T0" fmla="*/ 272 w 1058"/>
                  <a:gd name="T1" fmla="*/ 62 h 684"/>
                  <a:gd name="T2" fmla="*/ 176 w 1058"/>
                  <a:gd name="T3" fmla="*/ 167 h 684"/>
                  <a:gd name="T4" fmla="*/ 80 w 1058"/>
                  <a:gd name="T5" fmla="*/ 524 h 684"/>
                  <a:gd name="T6" fmla="*/ 14 w 1058"/>
                  <a:gd name="T7" fmla="*/ 620 h 684"/>
                  <a:gd name="T8" fmla="*/ 164 w 1058"/>
                  <a:gd name="T9" fmla="*/ 674 h 684"/>
                  <a:gd name="T10" fmla="*/ 254 w 1058"/>
                  <a:gd name="T11" fmla="*/ 680 h 684"/>
                  <a:gd name="T12" fmla="*/ 386 w 1058"/>
                  <a:gd name="T13" fmla="*/ 674 h 684"/>
                  <a:gd name="T14" fmla="*/ 440 w 1058"/>
                  <a:gd name="T15" fmla="*/ 650 h 684"/>
                  <a:gd name="T16" fmla="*/ 518 w 1058"/>
                  <a:gd name="T17" fmla="*/ 680 h 684"/>
                  <a:gd name="T18" fmla="*/ 608 w 1058"/>
                  <a:gd name="T19" fmla="*/ 662 h 684"/>
                  <a:gd name="T20" fmla="*/ 824 w 1058"/>
                  <a:gd name="T21" fmla="*/ 668 h 684"/>
                  <a:gd name="T22" fmla="*/ 956 w 1058"/>
                  <a:gd name="T23" fmla="*/ 638 h 684"/>
                  <a:gd name="T24" fmla="*/ 1052 w 1058"/>
                  <a:gd name="T25" fmla="*/ 638 h 684"/>
                  <a:gd name="T26" fmla="*/ 992 w 1058"/>
                  <a:gd name="T27" fmla="*/ 578 h 684"/>
                  <a:gd name="T28" fmla="*/ 968 w 1058"/>
                  <a:gd name="T29" fmla="*/ 440 h 684"/>
                  <a:gd name="T30" fmla="*/ 962 w 1058"/>
                  <a:gd name="T31" fmla="*/ 356 h 684"/>
                  <a:gd name="T32" fmla="*/ 926 w 1058"/>
                  <a:gd name="T33" fmla="*/ 278 h 684"/>
                  <a:gd name="T34" fmla="*/ 884 w 1058"/>
                  <a:gd name="T35" fmla="*/ 182 h 684"/>
                  <a:gd name="T36" fmla="*/ 800 w 1058"/>
                  <a:gd name="T37" fmla="*/ 71 h 684"/>
                  <a:gd name="T38" fmla="*/ 782 w 1058"/>
                  <a:gd name="T39" fmla="*/ 38 h 684"/>
                  <a:gd name="T40" fmla="*/ 752 w 1058"/>
                  <a:gd name="T41" fmla="*/ 23 h 684"/>
                  <a:gd name="T42" fmla="*/ 824 w 1058"/>
                  <a:gd name="T43" fmla="*/ 176 h 684"/>
                  <a:gd name="T44" fmla="*/ 896 w 1058"/>
                  <a:gd name="T45" fmla="*/ 455 h 684"/>
                  <a:gd name="T46" fmla="*/ 896 w 1058"/>
                  <a:gd name="T47" fmla="*/ 599 h 684"/>
                  <a:gd name="T48" fmla="*/ 800 w 1058"/>
                  <a:gd name="T49" fmla="*/ 596 h 684"/>
                  <a:gd name="T50" fmla="*/ 704 w 1058"/>
                  <a:gd name="T51" fmla="*/ 599 h 684"/>
                  <a:gd name="T52" fmla="*/ 608 w 1058"/>
                  <a:gd name="T53" fmla="*/ 599 h 684"/>
                  <a:gd name="T54" fmla="*/ 500 w 1058"/>
                  <a:gd name="T55" fmla="*/ 590 h 684"/>
                  <a:gd name="T56" fmla="*/ 464 w 1058"/>
                  <a:gd name="T57" fmla="*/ 551 h 684"/>
                  <a:gd name="T58" fmla="*/ 368 w 1058"/>
                  <a:gd name="T59" fmla="*/ 551 h 684"/>
                  <a:gd name="T60" fmla="*/ 326 w 1058"/>
                  <a:gd name="T61" fmla="*/ 572 h 684"/>
                  <a:gd name="T62" fmla="*/ 302 w 1058"/>
                  <a:gd name="T63" fmla="*/ 626 h 684"/>
                  <a:gd name="T64" fmla="*/ 224 w 1058"/>
                  <a:gd name="T65" fmla="*/ 647 h 684"/>
                  <a:gd name="T66" fmla="*/ 170 w 1058"/>
                  <a:gd name="T67" fmla="*/ 632 h 684"/>
                  <a:gd name="T68" fmla="*/ 194 w 1058"/>
                  <a:gd name="T69" fmla="*/ 398 h 684"/>
                  <a:gd name="T70" fmla="*/ 272 w 1058"/>
                  <a:gd name="T71" fmla="*/ 119 h 684"/>
                  <a:gd name="T72" fmla="*/ 320 w 1058"/>
                  <a:gd name="T73" fmla="*/ 23 h 684"/>
                  <a:gd name="T74" fmla="*/ 272 w 1058"/>
                  <a:gd name="T75" fmla="*/ 62 h 68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058" h="684">
                    <a:moveTo>
                      <a:pt x="272" y="62"/>
                    </a:moveTo>
                    <a:cubicBezTo>
                      <a:pt x="248" y="86"/>
                      <a:pt x="208" y="90"/>
                      <a:pt x="176" y="167"/>
                    </a:cubicBezTo>
                    <a:cubicBezTo>
                      <a:pt x="144" y="244"/>
                      <a:pt x="107" y="449"/>
                      <a:pt x="80" y="524"/>
                    </a:cubicBezTo>
                    <a:cubicBezTo>
                      <a:pt x="53" y="599"/>
                      <a:pt x="0" y="595"/>
                      <a:pt x="14" y="620"/>
                    </a:cubicBezTo>
                    <a:cubicBezTo>
                      <a:pt x="28" y="645"/>
                      <a:pt x="124" y="664"/>
                      <a:pt x="164" y="674"/>
                    </a:cubicBezTo>
                    <a:cubicBezTo>
                      <a:pt x="204" y="684"/>
                      <a:pt x="217" y="680"/>
                      <a:pt x="254" y="680"/>
                    </a:cubicBezTo>
                    <a:cubicBezTo>
                      <a:pt x="291" y="680"/>
                      <a:pt x="355" y="679"/>
                      <a:pt x="386" y="674"/>
                    </a:cubicBezTo>
                    <a:cubicBezTo>
                      <a:pt x="417" y="669"/>
                      <a:pt x="418" y="649"/>
                      <a:pt x="440" y="650"/>
                    </a:cubicBezTo>
                    <a:cubicBezTo>
                      <a:pt x="462" y="651"/>
                      <a:pt x="490" y="678"/>
                      <a:pt x="518" y="680"/>
                    </a:cubicBezTo>
                    <a:cubicBezTo>
                      <a:pt x="546" y="682"/>
                      <a:pt x="557" y="664"/>
                      <a:pt x="608" y="662"/>
                    </a:cubicBezTo>
                    <a:cubicBezTo>
                      <a:pt x="659" y="660"/>
                      <a:pt x="766" y="672"/>
                      <a:pt x="824" y="668"/>
                    </a:cubicBezTo>
                    <a:cubicBezTo>
                      <a:pt x="882" y="664"/>
                      <a:pt x="918" y="643"/>
                      <a:pt x="956" y="638"/>
                    </a:cubicBezTo>
                    <a:cubicBezTo>
                      <a:pt x="994" y="633"/>
                      <a:pt x="1046" y="648"/>
                      <a:pt x="1052" y="638"/>
                    </a:cubicBezTo>
                    <a:cubicBezTo>
                      <a:pt x="1058" y="628"/>
                      <a:pt x="1006" y="611"/>
                      <a:pt x="992" y="578"/>
                    </a:cubicBezTo>
                    <a:cubicBezTo>
                      <a:pt x="978" y="545"/>
                      <a:pt x="973" y="477"/>
                      <a:pt x="968" y="440"/>
                    </a:cubicBezTo>
                    <a:cubicBezTo>
                      <a:pt x="963" y="403"/>
                      <a:pt x="969" y="383"/>
                      <a:pt x="962" y="356"/>
                    </a:cubicBezTo>
                    <a:cubicBezTo>
                      <a:pt x="955" y="329"/>
                      <a:pt x="939" y="307"/>
                      <a:pt x="926" y="278"/>
                    </a:cubicBezTo>
                    <a:cubicBezTo>
                      <a:pt x="913" y="249"/>
                      <a:pt x="905" y="216"/>
                      <a:pt x="884" y="182"/>
                    </a:cubicBezTo>
                    <a:cubicBezTo>
                      <a:pt x="863" y="148"/>
                      <a:pt x="817" y="95"/>
                      <a:pt x="800" y="71"/>
                    </a:cubicBezTo>
                    <a:cubicBezTo>
                      <a:pt x="783" y="47"/>
                      <a:pt x="790" y="46"/>
                      <a:pt x="782" y="38"/>
                    </a:cubicBezTo>
                    <a:cubicBezTo>
                      <a:pt x="774" y="30"/>
                      <a:pt x="745" y="0"/>
                      <a:pt x="752" y="23"/>
                    </a:cubicBezTo>
                    <a:cubicBezTo>
                      <a:pt x="759" y="46"/>
                      <a:pt x="800" y="104"/>
                      <a:pt x="824" y="176"/>
                    </a:cubicBezTo>
                    <a:cubicBezTo>
                      <a:pt x="848" y="248"/>
                      <a:pt x="884" y="385"/>
                      <a:pt x="896" y="455"/>
                    </a:cubicBezTo>
                    <a:cubicBezTo>
                      <a:pt x="908" y="525"/>
                      <a:pt x="912" y="575"/>
                      <a:pt x="896" y="599"/>
                    </a:cubicBezTo>
                    <a:cubicBezTo>
                      <a:pt x="880" y="623"/>
                      <a:pt x="832" y="596"/>
                      <a:pt x="800" y="596"/>
                    </a:cubicBezTo>
                    <a:cubicBezTo>
                      <a:pt x="768" y="596"/>
                      <a:pt x="736" y="599"/>
                      <a:pt x="704" y="599"/>
                    </a:cubicBezTo>
                    <a:cubicBezTo>
                      <a:pt x="672" y="599"/>
                      <a:pt x="642" y="601"/>
                      <a:pt x="608" y="599"/>
                    </a:cubicBezTo>
                    <a:cubicBezTo>
                      <a:pt x="574" y="597"/>
                      <a:pt x="524" y="598"/>
                      <a:pt x="500" y="590"/>
                    </a:cubicBezTo>
                    <a:cubicBezTo>
                      <a:pt x="476" y="582"/>
                      <a:pt x="486" y="557"/>
                      <a:pt x="464" y="551"/>
                    </a:cubicBezTo>
                    <a:cubicBezTo>
                      <a:pt x="442" y="545"/>
                      <a:pt x="391" y="548"/>
                      <a:pt x="368" y="551"/>
                    </a:cubicBezTo>
                    <a:cubicBezTo>
                      <a:pt x="345" y="554"/>
                      <a:pt x="337" y="560"/>
                      <a:pt x="326" y="572"/>
                    </a:cubicBezTo>
                    <a:cubicBezTo>
                      <a:pt x="315" y="584"/>
                      <a:pt x="319" y="613"/>
                      <a:pt x="302" y="626"/>
                    </a:cubicBezTo>
                    <a:cubicBezTo>
                      <a:pt x="285" y="639"/>
                      <a:pt x="246" y="646"/>
                      <a:pt x="224" y="647"/>
                    </a:cubicBezTo>
                    <a:cubicBezTo>
                      <a:pt x="202" y="648"/>
                      <a:pt x="175" y="673"/>
                      <a:pt x="170" y="632"/>
                    </a:cubicBezTo>
                    <a:cubicBezTo>
                      <a:pt x="165" y="591"/>
                      <a:pt x="177" y="483"/>
                      <a:pt x="194" y="398"/>
                    </a:cubicBezTo>
                    <a:cubicBezTo>
                      <a:pt x="211" y="313"/>
                      <a:pt x="251" y="181"/>
                      <a:pt x="272" y="119"/>
                    </a:cubicBezTo>
                    <a:cubicBezTo>
                      <a:pt x="293" y="57"/>
                      <a:pt x="320" y="32"/>
                      <a:pt x="320" y="23"/>
                    </a:cubicBezTo>
                    <a:cubicBezTo>
                      <a:pt x="320" y="14"/>
                      <a:pt x="296" y="38"/>
                      <a:pt x="272" y="6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3300"/>
                  </a:gs>
                  <a:gs pos="50000">
                    <a:srgbClr val="990000"/>
                  </a:gs>
                  <a:gs pos="100000">
                    <a:srgbClr val="CC33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8468" name="Group 97">
                <a:extLst>
                  <a:ext uri="{FF2B5EF4-FFF2-40B4-BE49-F238E27FC236}">
                    <a16:creationId xmlns:a16="http://schemas.microsoft.com/office/drawing/2014/main" id="{8B24F253-B2E4-4F29-A0B8-3F80CB22D9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219699">
                <a:off x="2901" y="1755"/>
                <a:ext cx="444" cy="294"/>
                <a:chOff x="4224" y="3648"/>
                <a:chExt cx="576" cy="384"/>
              </a:xfrm>
            </p:grpSpPr>
            <p:sp>
              <p:nvSpPr>
                <p:cNvPr id="18469" name="Freeform 98">
                  <a:extLst>
                    <a:ext uri="{FF2B5EF4-FFF2-40B4-BE49-F238E27FC236}">
                      <a16:creationId xmlns:a16="http://schemas.microsoft.com/office/drawing/2014/main" id="{B16D9FCD-342C-461C-8AE3-C800A57EE2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4" y="3648"/>
                  <a:ext cx="576" cy="384"/>
                </a:xfrm>
                <a:custGeom>
                  <a:avLst/>
                  <a:gdLst>
                    <a:gd name="T0" fmla="*/ 288 w 576"/>
                    <a:gd name="T1" fmla="*/ 240 h 384"/>
                    <a:gd name="T2" fmla="*/ 0 w 576"/>
                    <a:gd name="T3" fmla="*/ 192 h 384"/>
                    <a:gd name="T4" fmla="*/ 96 w 576"/>
                    <a:gd name="T5" fmla="*/ 0 h 384"/>
                    <a:gd name="T6" fmla="*/ 288 w 576"/>
                    <a:gd name="T7" fmla="*/ 144 h 384"/>
                    <a:gd name="T8" fmla="*/ 576 w 576"/>
                    <a:gd name="T9" fmla="*/ 192 h 384"/>
                    <a:gd name="T10" fmla="*/ 528 w 576"/>
                    <a:gd name="T11" fmla="*/ 336 h 384"/>
                    <a:gd name="T12" fmla="*/ 432 w 576"/>
                    <a:gd name="T13" fmla="*/ 384 h 384"/>
                    <a:gd name="T14" fmla="*/ 240 w 576"/>
                    <a:gd name="T15" fmla="*/ 192 h 3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76" h="384">
                      <a:moveTo>
                        <a:pt x="288" y="240"/>
                      </a:moveTo>
                      <a:lnTo>
                        <a:pt x="0" y="192"/>
                      </a:lnTo>
                      <a:lnTo>
                        <a:pt x="96" y="0"/>
                      </a:lnTo>
                      <a:lnTo>
                        <a:pt x="288" y="144"/>
                      </a:lnTo>
                      <a:lnTo>
                        <a:pt x="576" y="192"/>
                      </a:lnTo>
                      <a:lnTo>
                        <a:pt x="528" y="336"/>
                      </a:lnTo>
                      <a:lnTo>
                        <a:pt x="432" y="384"/>
                      </a:lnTo>
                      <a:lnTo>
                        <a:pt x="240" y="192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70" name="Oval 99">
                  <a:extLst>
                    <a:ext uri="{FF2B5EF4-FFF2-40B4-BE49-F238E27FC236}">
                      <a16:creationId xmlns:a16="http://schemas.microsoft.com/office/drawing/2014/main" id="{79D7DA27-9011-4537-9D19-4C65D9F5BE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792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</p:grpSp>
      </p:grpSp>
      <p:sp>
        <p:nvSpPr>
          <p:cNvPr id="9316" name="AutoShape 100">
            <a:extLst>
              <a:ext uri="{FF2B5EF4-FFF2-40B4-BE49-F238E27FC236}">
                <a16:creationId xmlns:a16="http://schemas.microsoft.com/office/drawing/2014/main" id="{3B754084-070F-4364-B2C1-9996FD9FA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733800"/>
            <a:ext cx="2362200" cy="914400"/>
          </a:xfrm>
          <a:prstGeom prst="wedgeEllipseCallout">
            <a:avLst>
              <a:gd name="adj1" fmla="val -4097"/>
              <a:gd name="adj2" fmla="val 103472"/>
            </a:avLst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en-US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French</a:t>
            </a:r>
            <a:endParaRPr lang="ru-RU" altLang="ru-RU" sz="3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317" name="AutoShape 101">
            <a:extLst>
              <a:ext uri="{FF2B5EF4-FFF2-40B4-BE49-F238E27FC236}">
                <a16:creationId xmlns:a16="http://schemas.microsoft.com/office/drawing/2014/main" id="{9E4D28B3-0481-4A35-B62A-7C87B7ACD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3733800"/>
            <a:ext cx="2459038" cy="914400"/>
          </a:xfrm>
          <a:prstGeom prst="wedgeEllipseCallout">
            <a:avLst>
              <a:gd name="adj1" fmla="val 40417"/>
              <a:gd name="adj2" fmla="val 108856"/>
            </a:avLst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en-US" alt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English</a:t>
            </a:r>
            <a:endParaRPr lang="ru-RU" altLang="ru-RU" sz="32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318" name="AutoShape 102">
            <a:extLst>
              <a:ext uri="{FF2B5EF4-FFF2-40B4-BE49-F238E27FC236}">
                <a16:creationId xmlns:a16="http://schemas.microsoft.com/office/drawing/2014/main" id="{4A456577-4BD4-4CB5-8BF7-7B36B67B17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3886200"/>
            <a:ext cx="2514600" cy="838200"/>
          </a:xfrm>
          <a:prstGeom prst="wedgeEllipseCallout">
            <a:avLst>
              <a:gd name="adj1" fmla="val 17046"/>
              <a:gd name="adj2" fmla="val 123296"/>
            </a:avLst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defRPr/>
            </a:pPr>
            <a:r>
              <a:rPr lang="en-US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Deutch</a:t>
            </a:r>
            <a:endParaRPr lang="ru-RU" altLang="ru-RU" sz="32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7" name="Rectangle 50">
            <a:extLst>
              <a:ext uri="{FF2B5EF4-FFF2-40B4-BE49-F238E27FC236}">
                <a16:creationId xmlns:a16="http://schemas.microsoft.com/office/drawing/2014/main" id="{4330D683-B245-423B-A576-123CB65C6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9000" y="1943100"/>
            <a:ext cx="1312863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800" b="1" i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40%</a:t>
            </a:r>
          </a:p>
        </p:txBody>
      </p:sp>
      <p:sp>
        <p:nvSpPr>
          <p:cNvPr id="108" name="Rectangle 50">
            <a:extLst>
              <a:ext uri="{FF2B5EF4-FFF2-40B4-BE49-F238E27FC236}">
                <a16:creationId xmlns:a16="http://schemas.microsoft.com/office/drawing/2014/main" id="{933AD6E7-3664-4589-B8D8-3C90172E72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3225" y="2419350"/>
            <a:ext cx="1312863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800" b="1" i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10%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66DC3FC9-524E-4B91-84F6-18E6FEBF4A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876425"/>
            <a:ext cx="2309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   -                      45  -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20F5885A-46CD-4C3D-B786-F3E780E51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6513" y="1911350"/>
            <a:ext cx="19018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10%</a:t>
            </a:r>
          </a:p>
        </p:txBody>
      </p:sp>
      <p:sp>
        <p:nvSpPr>
          <p:cNvPr id="111" name="Стрелка вверх 18">
            <a:extLst>
              <a:ext uri="{FF2B5EF4-FFF2-40B4-BE49-F238E27FC236}">
                <a16:creationId xmlns:a16="http://schemas.microsoft.com/office/drawing/2014/main" id="{7EE30D37-55F6-4287-94FE-67823679F2C9}"/>
              </a:ext>
            </a:extLst>
          </p:cNvPr>
          <p:cNvSpPr/>
          <p:nvPr/>
        </p:nvSpPr>
        <p:spPr>
          <a:xfrm rot="10800000" flipH="1">
            <a:off x="79375" y="2012950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12" name="Стрелка вверх 18">
            <a:extLst>
              <a:ext uri="{FF2B5EF4-FFF2-40B4-BE49-F238E27FC236}">
                <a16:creationId xmlns:a16="http://schemas.microsoft.com/office/drawing/2014/main" id="{F2CD7D2C-79DB-49EB-8F50-E47BAFEB4C65}"/>
              </a:ext>
            </a:extLst>
          </p:cNvPr>
          <p:cNvSpPr/>
          <p:nvPr/>
        </p:nvSpPr>
        <p:spPr>
          <a:xfrm rot="10800000" flipH="1">
            <a:off x="2540000" y="191611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8CA472D5-5797-42A3-94AE-DF5201C62CA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8937" y="5160140"/>
            <a:ext cx="2397744" cy="925190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5075054C-9B38-4C99-8EB4-6C246341EDC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520610" y="5312373"/>
            <a:ext cx="2341383" cy="718658"/>
          </a:xfrm>
          <a:prstGeom prst="rect">
            <a:avLst/>
          </a:prstGeom>
          <a:blipFill>
            <a:blip r:embed="rId9"/>
            <a:stretch>
              <a:fillRect l="-10677" t="-1695" b="-1779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D377B16-6E43-4D06-B61F-5BF36392FAB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390290" y="5474753"/>
            <a:ext cx="2397744" cy="492443"/>
          </a:xfrm>
          <a:prstGeom prst="rect">
            <a:avLst/>
          </a:prstGeom>
          <a:blipFill>
            <a:blip r:embed="rId10"/>
            <a:stretch>
              <a:fillRect l="-10152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BAC7C29-FD98-466B-A816-4AEE1C55D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1400" y="6243638"/>
            <a:ext cx="22352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450.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9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9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9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93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9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</p:childTnLst>
        </p:cTn>
      </p:par>
    </p:tnLst>
    <p:bldLst>
      <p:bldP spid="9228" grpId="0"/>
      <p:bldP spid="9316" grpId="0" animBg="1"/>
      <p:bldP spid="9317" grpId="0" animBg="1"/>
      <p:bldP spid="9318" grpId="0" animBg="1"/>
      <p:bldP spid="107" grpId="0"/>
      <p:bldP spid="108" grpId="0"/>
      <p:bldP spid="109" grpId="0" autoUpdateAnimBg="0"/>
      <p:bldP spid="110" grpId="0" autoUpdateAnimBg="0"/>
      <p:bldP spid="111" grpId="0" animBg="1" autoUpdateAnimBg="0"/>
      <p:bldP spid="112" grpId="0" animBg="1" autoUpdateAnimBg="0"/>
      <p:bldP spid="1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350" name="Group 318">
            <a:extLst>
              <a:ext uri="{FF2B5EF4-FFF2-40B4-BE49-F238E27FC236}">
                <a16:creationId xmlns:a16="http://schemas.microsoft.com/office/drawing/2014/main" id="{3361C773-6CF5-4DEF-8D01-C6EEB754A88A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2819400"/>
            <a:ext cx="1354138" cy="1371600"/>
            <a:chOff x="3840" y="2832"/>
            <a:chExt cx="1028" cy="912"/>
          </a:xfrm>
        </p:grpSpPr>
        <p:grpSp>
          <p:nvGrpSpPr>
            <p:cNvPr id="21005" name="Group 319">
              <a:extLst>
                <a:ext uri="{FF2B5EF4-FFF2-40B4-BE49-F238E27FC236}">
                  <a16:creationId xmlns:a16="http://schemas.microsoft.com/office/drawing/2014/main" id="{97EE3409-9981-488C-A30A-A21BB0CD67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2832"/>
              <a:ext cx="549" cy="624"/>
              <a:chOff x="3936" y="2832"/>
              <a:chExt cx="549" cy="624"/>
            </a:xfrm>
          </p:grpSpPr>
          <p:sp>
            <p:nvSpPr>
              <p:cNvPr id="21014" name="Document">
                <a:extLst>
                  <a:ext uri="{FF2B5EF4-FFF2-40B4-BE49-F238E27FC236}">
                    <a16:creationId xmlns:a16="http://schemas.microsoft.com/office/drawing/2014/main" id="{F2F2E2B7-33E8-4E97-B7DE-27AA084E8552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3959" y="2832"/>
                <a:ext cx="480" cy="624"/>
              </a:xfrm>
              <a:custGeom>
                <a:avLst/>
                <a:gdLst>
                  <a:gd name="T0" fmla="*/ 5 w 21600"/>
                  <a:gd name="T1" fmla="*/ 18 h 21600"/>
                  <a:gd name="T2" fmla="*/ 0 w 21600"/>
                  <a:gd name="T3" fmla="*/ 9 h 21600"/>
                  <a:gd name="T4" fmla="*/ 5 w 21600"/>
                  <a:gd name="T5" fmla="*/ 0 h 21600"/>
                  <a:gd name="T6" fmla="*/ 11 w 21600"/>
                  <a:gd name="T7" fmla="*/ 9 h 21600"/>
                  <a:gd name="T8" fmla="*/ 5 w 21600"/>
                  <a:gd name="T9" fmla="*/ 18 h 21600"/>
                  <a:gd name="T10" fmla="*/ 0 w 21600"/>
                  <a:gd name="T11" fmla="*/ 0 h 21600"/>
                  <a:gd name="T12" fmla="*/ 11 w 21600"/>
                  <a:gd name="T13" fmla="*/ 0 h 21600"/>
                  <a:gd name="T14" fmla="*/ 11 w 21600"/>
                  <a:gd name="T15" fmla="*/ 18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990 w 21600"/>
                  <a:gd name="T25" fmla="*/ 831 h 21600"/>
                  <a:gd name="T26" fmla="*/ 20610 w 21600"/>
                  <a:gd name="T27" fmla="*/ 1644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rgbClr val="FFFFFF"/>
                  </a:gs>
                  <a:gs pos="100000">
                    <a:srgbClr val="CCFFFF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accent1"/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53" name="Text Box 321">
                <a:extLst>
                  <a:ext uri="{FF2B5EF4-FFF2-40B4-BE49-F238E27FC236}">
                    <a16:creationId xmlns:a16="http://schemas.microsoft.com/office/drawing/2014/main" id="{41A1F0E0-3412-4ED5-83B2-2C7D1869DB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36" y="2832"/>
                <a:ext cx="547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altLang="ru-RU" b="1">
                    <a:solidFill>
                      <a:srgbClr val="00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Счет</a:t>
                </a:r>
              </a:p>
            </p:txBody>
          </p:sp>
          <p:sp>
            <p:nvSpPr>
              <p:cNvPr id="44354" name="Text Box 322">
                <a:extLst>
                  <a:ext uri="{FF2B5EF4-FFF2-40B4-BE49-F238E27FC236}">
                    <a16:creationId xmlns:a16="http://schemas.microsoft.com/office/drawing/2014/main" id="{CD83C0D7-58B6-4ADD-966F-885CEDD7FD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7" y="3072"/>
                <a:ext cx="140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ru-RU" altLang="ru-RU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grpSp>
          <p:nvGrpSpPr>
            <p:cNvPr id="21006" name="Group 323">
              <a:extLst>
                <a:ext uri="{FF2B5EF4-FFF2-40B4-BE49-F238E27FC236}">
                  <a16:creationId xmlns:a16="http://schemas.microsoft.com/office/drawing/2014/main" id="{23802E0C-AF25-498F-81A9-ECC1BA064C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0" y="3120"/>
              <a:ext cx="548" cy="624"/>
              <a:chOff x="4345" y="2976"/>
              <a:chExt cx="548" cy="624"/>
            </a:xfrm>
          </p:grpSpPr>
          <p:sp>
            <p:nvSpPr>
              <p:cNvPr id="21011" name="Document">
                <a:extLst>
                  <a:ext uri="{FF2B5EF4-FFF2-40B4-BE49-F238E27FC236}">
                    <a16:creationId xmlns:a16="http://schemas.microsoft.com/office/drawing/2014/main" id="{14398C78-AF57-4899-B2D1-1EC1C3519B20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4368" y="2976"/>
                <a:ext cx="480" cy="624"/>
              </a:xfrm>
              <a:custGeom>
                <a:avLst/>
                <a:gdLst>
                  <a:gd name="T0" fmla="*/ 5 w 21600"/>
                  <a:gd name="T1" fmla="*/ 18 h 21600"/>
                  <a:gd name="T2" fmla="*/ 0 w 21600"/>
                  <a:gd name="T3" fmla="*/ 9 h 21600"/>
                  <a:gd name="T4" fmla="*/ 5 w 21600"/>
                  <a:gd name="T5" fmla="*/ 0 h 21600"/>
                  <a:gd name="T6" fmla="*/ 11 w 21600"/>
                  <a:gd name="T7" fmla="*/ 9 h 21600"/>
                  <a:gd name="T8" fmla="*/ 5 w 21600"/>
                  <a:gd name="T9" fmla="*/ 18 h 21600"/>
                  <a:gd name="T10" fmla="*/ 0 w 21600"/>
                  <a:gd name="T11" fmla="*/ 0 h 21600"/>
                  <a:gd name="T12" fmla="*/ 11 w 21600"/>
                  <a:gd name="T13" fmla="*/ 0 h 21600"/>
                  <a:gd name="T14" fmla="*/ 11 w 21600"/>
                  <a:gd name="T15" fmla="*/ 18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990 w 21600"/>
                  <a:gd name="T25" fmla="*/ 831 h 21600"/>
                  <a:gd name="T26" fmla="*/ 20610 w 21600"/>
                  <a:gd name="T27" fmla="*/ 1644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rgbClr val="FFFFFF"/>
                  </a:gs>
                  <a:gs pos="100000">
                    <a:srgbClr val="CCFFFF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accent1"/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57" name="Text Box 325">
                <a:extLst>
                  <a:ext uri="{FF2B5EF4-FFF2-40B4-BE49-F238E27FC236}">
                    <a16:creationId xmlns:a16="http://schemas.microsoft.com/office/drawing/2014/main" id="{B964BC69-BBE0-4C74-815A-91BBBD34A50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45" y="2976"/>
                <a:ext cx="548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altLang="ru-RU" b="1">
                    <a:solidFill>
                      <a:srgbClr val="00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Счет</a:t>
                </a:r>
              </a:p>
            </p:txBody>
          </p:sp>
          <p:sp>
            <p:nvSpPr>
              <p:cNvPr id="44358" name="Text Box 326">
                <a:extLst>
                  <a:ext uri="{FF2B5EF4-FFF2-40B4-BE49-F238E27FC236}">
                    <a16:creationId xmlns:a16="http://schemas.microsoft.com/office/drawing/2014/main" id="{D222EAA0-2C60-419D-ABC7-BB172E34B1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68" y="3216"/>
                <a:ext cx="472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altLang="ru-RU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ГАЗ</a:t>
                </a:r>
              </a:p>
            </p:txBody>
          </p:sp>
        </p:grpSp>
        <p:grpSp>
          <p:nvGrpSpPr>
            <p:cNvPr id="21007" name="Group 327">
              <a:extLst>
                <a:ext uri="{FF2B5EF4-FFF2-40B4-BE49-F238E27FC236}">
                  <a16:creationId xmlns:a16="http://schemas.microsoft.com/office/drawing/2014/main" id="{F6C70AB5-224A-4531-8E78-8B03C3B82F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0" y="3024"/>
              <a:ext cx="548" cy="624"/>
              <a:chOff x="4345" y="2976"/>
              <a:chExt cx="548" cy="624"/>
            </a:xfrm>
          </p:grpSpPr>
          <p:sp>
            <p:nvSpPr>
              <p:cNvPr id="21008" name="Document">
                <a:extLst>
                  <a:ext uri="{FF2B5EF4-FFF2-40B4-BE49-F238E27FC236}">
                    <a16:creationId xmlns:a16="http://schemas.microsoft.com/office/drawing/2014/main" id="{89BFC887-A5B1-47D0-BEA1-5EF240229398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4368" y="2976"/>
                <a:ext cx="480" cy="624"/>
              </a:xfrm>
              <a:custGeom>
                <a:avLst/>
                <a:gdLst>
                  <a:gd name="T0" fmla="*/ 5 w 21600"/>
                  <a:gd name="T1" fmla="*/ 18 h 21600"/>
                  <a:gd name="T2" fmla="*/ 0 w 21600"/>
                  <a:gd name="T3" fmla="*/ 9 h 21600"/>
                  <a:gd name="T4" fmla="*/ 5 w 21600"/>
                  <a:gd name="T5" fmla="*/ 0 h 21600"/>
                  <a:gd name="T6" fmla="*/ 11 w 21600"/>
                  <a:gd name="T7" fmla="*/ 9 h 21600"/>
                  <a:gd name="T8" fmla="*/ 5 w 21600"/>
                  <a:gd name="T9" fmla="*/ 18 h 21600"/>
                  <a:gd name="T10" fmla="*/ 0 w 21600"/>
                  <a:gd name="T11" fmla="*/ 0 h 21600"/>
                  <a:gd name="T12" fmla="*/ 11 w 21600"/>
                  <a:gd name="T13" fmla="*/ 0 h 21600"/>
                  <a:gd name="T14" fmla="*/ 11 w 21600"/>
                  <a:gd name="T15" fmla="*/ 18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990 w 21600"/>
                  <a:gd name="T25" fmla="*/ 831 h 21600"/>
                  <a:gd name="T26" fmla="*/ 20610 w 21600"/>
                  <a:gd name="T27" fmla="*/ 1644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10757" y="21632"/>
                    </a:moveTo>
                    <a:lnTo>
                      <a:pt x="5187" y="21632"/>
                    </a:lnTo>
                    <a:lnTo>
                      <a:pt x="85" y="17509"/>
                    </a:lnTo>
                    <a:lnTo>
                      <a:pt x="85" y="10849"/>
                    </a:lnTo>
                    <a:lnTo>
                      <a:pt x="85" y="81"/>
                    </a:lnTo>
                    <a:lnTo>
                      <a:pt x="10757" y="81"/>
                    </a:lnTo>
                    <a:lnTo>
                      <a:pt x="21706" y="81"/>
                    </a:lnTo>
                    <a:lnTo>
                      <a:pt x="21706" y="10652"/>
                    </a:lnTo>
                    <a:lnTo>
                      <a:pt x="21706" y="21632"/>
                    </a:lnTo>
                    <a:lnTo>
                      <a:pt x="10757" y="21632"/>
                    </a:lnTo>
                    <a:close/>
                  </a:path>
                  <a:path w="21600" h="21600">
                    <a:moveTo>
                      <a:pt x="85" y="17509"/>
                    </a:moveTo>
                    <a:lnTo>
                      <a:pt x="5187" y="17509"/>
                    </a:lnTo>
                    <a:lnTo>
                      <a:pt x="5187" y="21632"/>
                    </a:lnTo>
                    <a:lnTo>
                      <a:pt x="85" y="17509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50000">
                    <a:srgbClr val="FFFFFF"/>
                  </a:gs>
                  <a:gs pos="100000">
                    <a:srgbClr val="CCFFFF"/>
                  </a:gs>
                </a:gsLst>
                <a:lin ang="27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chemeClr val="accent1"/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361" name="Text Box 329">
                <a:extLst>
                  <a:ext uri="{FF2B5EF4-FFF2-40B4-BE49-F238E27FC236}">
                    <a16:creationId xmlns:a16="http://schemas.microsoft.com/office/drawing/2014/main" id="{6E97E0FF-15FA-4A42-8AD1-878E44A19E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45" y="2976"/>
                <a:ext cx="548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altLang="ru-RU" b="1">
                    <a:solidFill>
                      <a:srgbClr val="000099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Счет</a:t>
                </a:r>
              </a:p>
            </p:txBody>
          </p:sp>
          <p:sp>
            <p:nvSpPr>
              <p:cNvPr id="44362" name="Text Box 330">
                <a:extLst>
                  <a:ext uri="{FF2B5EF4-FFF2-40B4-BE49-F238E27FC236}">
                    <a16:creationId xmlns:a16="http://schemas.microsoft.com/office/drawing/2014/main" id="{1D5ACFB1-ABB6-42E2-B0A5-E29D6BEAEF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68" y="3216"/>
                <a:ext cx="525" cy="2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altLang="ru-RU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свет</a:t>
                </a:r>
              </a:p>
            </p:txBody>
          </p:sp>
        </p:grpSp>
      </p:grpSp>
      <p:sp>
        <p:nvSpPr>
          <p:cNvPr id="20483" name="Text Box 2">
            <a:extLst>
              <a:ext uri="{FF2B5EF4-FFF2-40B4-BE49-F238E27FC236}">
                <a16:creationId xmlns:a16="http://schemas.microsoft.com/office/drawing/2014/main" id="{4C61A02C-73E7-4515-8A6C-733A0E5C4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0"/>
            <a:ext cx="8886825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/>
              <a:t>          Семья израсходовала 35% своего месячного дохода на питание, седьмую часть этой суммы – на коммунальные услуги, 40%  – на покупки, а остальные 6000 руб. были положены на счет в сбербанк. Каков месячный доход семьи?</a:t>
            </a:r>
          </a:p>
        </p:txBody>
      </p:sp>
      <p:sp>
        <p:nvSpPr>
          <p:cNvPr id="44202" name="Rectangle 170">
            <a:extLst>
              <a:ext uri="{FF2B5EF4-FFF2-40B4-BE49-F238E27FC236}">
                <a16:creationId xmlns:a16="http://schemas.microsoft.com/office/drawing/2014/main" id="{9B2B2725-522A-4DD5-B816-55C93395FD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4488" y="6019800"/>
            <a:ext cx="3021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счет в сбербанк</a:t>
            </a:r>
          </a:p>
        </p:txBody>
      </p:sp>
      <p:grpSp>
        <p:nvGrpSpPr>
          <p:cNvPr id="44364" name="Group 332">
            <a:extLst>
              <a:ext uri="{FF2B5EF4-FFF2-40B4-BE49-F238E27FC236}">
                <a16:creationId xmlns:a16="http://schemas.microsoft.com/office/drawing/2014/main" id="{41D999E9-5F21-430D-ABD5-275C93C31DBF}"/>
              </a:ext>
            </a:extLst>
          </p:cNvPr>
          <p:cNvGrpSpPr>
            <a:grpSpLocks/>
          </p:cNvGrpSpPr>
          <p:nvPr/>
        </p:nvGrpSpPr>
        <p:grpSpPr bwMode="auto">
          <a:xfrm>
            <a:off x="0" y="3657600"/>
            <a:ext cx="2417763" cy="2921000"/>
            <a:chOff x="0" y="2304"/>
            <a:chExt cx="1523" cy="1840"/>
          </a:xfrm>
        </p:grpSpPr>
        <p:grpSp>
          <p:nvGrpSpPr>
            <p:cNvPr id="20910" name="Group 178">
              <a:extLst>
                <a:ext uri="{FF2B5EF4-FFF2-40B4-BE49-F238E27FC236}">
                  <a16:creationId xmlns:a16="http://schemas.microsoft.com/office/drawing/2014/main" id="{85991DD9-A90B-46B8-8E06-0CF8234FA7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2304"/>
              <a:ext cx="563" cy="552"/>
              <a:chOff x="288" y="1968"/>
              <a:chExt cx="1152" cy="1139"/>
            </a:xfrm>
          </p:grpSpPr>
          <p:sp>
            <p:nvSpPr>
              <p:cNvPr id="21001" name="Freeform 172">
                <a:extLst>
                  <a:ext uri="{FF2B5EF4-FFF2-40B4-BE49-F238E27FC236}">
                    <a16:creationId xmlns:a16="http://schemas.microsoft.com/office/drawing/2014/main" id="{ED48D0FB-3DE3-498A-A7A1-EC07FB61C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" y="1982"/>
                <a:ext cx="246" cy="136"/>
              </a:xfrm>
              <a:custGeom>
                <a:avLst/>
                <a:gdLst>
                  <a:gd name="T0" fmla="*/ 51 w 597"/>
                  <a:gd name="T1" fmla="*/ 55 h 337"/>
                  <a:gd name="T2" fmla="*/ 28 w 597"/>
                  <a:gd name="T3" fmla="*/ 50 h 337"/>
                  <a:gd name="T4" fmla="*/ 18 w 597"/>
                  <a:gd name="T5" fmla="*/ 33 h 337"/>
                  <a:gd name="T6" fmla="*/ 10 w 597"/>
                  <a:gd name="T7" fmla="*/ 10 h 337"/>
                  <a:gd name="T8" fmla="*/ 5 w 597"/>
                  <a:gd name="T9" fmla="*/ 5 h 337"/>
                  <a:gd name="T10" fmla="*/ 38 w 597"/>
                  <a:gd name="T11" fmla="*/ 10 h 337"/>
                  <a:gd name="T12" fmla="*/ 67 w 597"/>
                  <a:gd name="T13" fmla="*/ 10 h 337"/>
                  <a:gd name="T14" fmla="*/ 98 w 597"/>
                  <a:gd name="T15" fmla="*/ 3 h 337"/>
                  <a:gd name="T16" fmla="*/ 90 w 597"/>
                  <a:gd name="T17" fmla="*/ 28 h 337"/>
                  <a:gd name="T18" fmla="*/ 77 w 597"/>
                  <a:gd name="T19" fmla="*/ 47 h 337"/>
                  <a:gd name="T20" fmla="*/ 54 w 597"/>
                  <a:gd name="T21" fmla="*/ 55 h 3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97" h="337">
                    <a:moveTo>
                      <a:pt x="301" y="337"/>
                    </a:moveTo>
                    <a:cubicBezTo>
                      <a:pt x="278" y="332"/>
                      <a:pt x="197" y="329"/>
                      <a:pt x="164" y="306"/>
                    </a:cubicBezTo>
                    <a:cubicBezTo>
                      <a:pt x="131" y="283"/>
                      <a:pt x="122" y="240"/>
                      <a:pt x="104" y="200"/>
                    </a:cubicBezTo>
                    <a:cubicBezTo>
                      <a:pt x="86" y="160"/>
                      <a:pt x="71" y="92"/>
                      <a:pt x="58" y="64"/>
                    </a:cubicBezTo>
                    <a:cubicBezTo>
                      <a:pt x="45" y="36"/>
                      <a:pt x="0" y="33"/>
                      <a:pt x="28" y="33"/>
                    </a:cubicBezTo>
                    <a:cubicBezTo>
                      <a:pt x="56" y="33"/>
                      <a:pt x="164" y="59"/>
                      <a:pt x="225" y="64"/>
                    </a:cubicBezTo>
                    <a:cubicBezTo>
                      <a:pt x="286" y="69"/>
                      <a:pt x="334" y="72"/>
                      <a:pt x="392" y="64"/>
                    </a:cubicBezTo>
                    <a:cubicBezTo>
                      <a:pt x="450" y="56"/>
                      <a:pt x="551" y="0"/>
                      <a:pt x="574" y="18"/>
                    </a:cubicBezTo>
                    <a:cubicBezTo>
                      <a:pt x="597" y="36"/>
                      <a:pt x="548" y="125"/>
                      <a:pt x="528" y="170"/>
                    </a:cubicBezTo>
                    <a:cubicBezTo>
                      <a:pt x="508" y="215"/>
                      <a:pt x="487" y="263"/>
                      <a:pt x="452" y="291"/>
                    </a:cubicBezTo>
                    <a:cubicBezTo>
                      <a:pt x="417" y="319"/>
                      <a:pt x="344" y="328"/>
                      <a:pt x="316" y="337"/>
                    </a:cubicBezTo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02" name="Freeform 174">
                <a:extLst>
                  <a:ext uri="{FF2B5EF4-FFF2-40B4-BE49-F238E27FC236}">
                    <a16:creationId xmlns:a16="http://schemas.microsoft.com/office/drawing/2014/main" id="{D7C30D83-FE46-4733-A178-7E84BDEF7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" y="1987"/>
                <a:ext cx="1152" cy="1108"/>
              </a:xfrm>
              <a:custGeom>
                <a:avLst/>
                <a:gdLst>
                  <a:gd name="T0" fmla="*/ 189 w 2802"/>
                  <a:gd name="T1" fmla="*/ 4 h 2742"/>
                  <a:gd name="T2" fmla="*/ 206 w 2802"/>
                  <a:gd name="T3" fmla="*/ 44 h 2742"/>
                  <a:gd name="T4" fmla="*/ 230 w 2802"/>
                  <a:gd name="T5" fmla="*/ 51 h 2742"/>
                  <a:gd name="T6" fmla="*/ 246 w 2802"/>
                  <a:gd name="T7" fmla="*/ 51 h 2742"/>
                  <a:gd name="T8" fmla="*/ 271 w 2802"/>
                  <a:gd name="T9" fmla="*/ 36 h 2742"/>
                  <a:gd name="T10" fmla="*/ 279 w 2802"/>
                  <a:gd name="T11" fmla="*/ 4 h 2742"/>
                  <a:gd name="T12" fmla="*/ 287 w 2802"/>
                  <a:gd name="T13" fmla="*/ 9 h 2742"/>
                  <a:gd name="T14" fmla="*/ 311 w 2802"/>
                  <a:gd name="T15" fmla="*/ 20 h 2742"/>
                  <a:gd name="T16" fmla="*/ 359 w 2802"/>
                  <a:gd name="T17" fmla="*/ 41 h 2742"/>
                  <a:gd name="T18" fmla="*/ 416 w 2802"/>
                  <a:gd name="T19" fmla="*/ 68 h 2742"/>
                  <a:gd name="T20" fmla="*/ 462 w 2802"/>
                  <a:gd name="T21" fmla="*/ 95 h 2742"/>
                  <a:gd name="T22" fmla="*/ 473 w 2802"/>
                  <a:gd name="T23" fmla="*/ 106 h 2742"/>
                  <a:gd name="T24" fmla="*/ 459 w 2802"/>
                  <a:gd name="T25" fmla="*/ 128 h 2742"/>
                  <a:gd name="T26" fmla="*/ 449 w 2802"/>
                  <a:gd name="T27" fmla="*/ 153 h 2742"/>
                  <a:gd name="T28" fmla="*/ 423 w 2802"/>
                  <a:gd name="T29" fmla="*/ 195 h 2742"/>
                  <a:gd name="T30" fmla="*/ 416 w 2802"/>
                  <a:gd name="T31" fmla="*/ 200 h 2742"/>
                  <a:gd name="T32" fmla="*/ 400 w 2802"/>
                  <a:gd name="T33" fmla="*/ 192 h 2742"/>
                  <a:gd name="T34" fmla="*/ 384 w 2802"/>
                  <a:gd name="T35" fmla="*/ 185 h 2742"/>
                  <a:gd name="T36" fmla="*/ 376 w 2802"/>
                  <a:gd name="T37" fmla="*/ 153 h 2742"/>
                  <a:gd name="T38" fmla="*/ 385 w 2802"/>
                  <a:gd name="T39" fmla="*/ 185 h 2742"/>
                  <a:gd name="T40" fmla="*/ 387 w 2802"/>
                  <a:gd name="T41" fmla="*/ 219 h 2742"/>
                  <a:gd name="T42" fmla="*/ 387 w 2802"/>
                  <a:gd name="T43" fmla="*/ 261 h 2742"/>
                  <a:gd name="T44" fmla="*/ 387 w 2802"/>
                  <a:gd name="T45" fmla="*/ 385 h 2742"/>
                  <a:gd name="T46" fmla="*/ 387 w 2802"/>
                  <a:gd name="T47" fmla="*/ 422 h 2742"/>
                  <a:gd name="T48" fmla="*/ 387 w 2802"/>
                  <a:gd name="T49" fmla="*/ 440 h 2742"/>
                  <a:gd name="T50" fmla="*/ 376 w 2802"/>
                  <a:gd name="T51" fmla="*/ 443 h 2742"/>
                  <a:gd name="T52" fmla="*/ 349 w 2802"/>
                  <a:gd name="T53" fmla="*/ 440 h 2742"/>
                  <a:gd name="T54" fmla="*/ 264 w 2802"/>
                  <a:gd name="T55" fmla="*/ 437 h 2742"/>
                  <a:gd name="T56" fmla="*/ 190 w 2802"/>
                  <a:gd name="T57" fmla="*/ 440 h 2742"/>
                  <a:gd name="T58" fmla="*/ 116 w 2802"/>
                  <a:gd name="T59" fmla="*/ 447 h 2742"/>
                  <a:gd name="T60" fmla="*/ 84 w 2802"/>
                  <a:gd name="T61" fmla="*/ 443 h 2742"/>
                  <a:gd name="T62" fmla="*/ 85 w 2802"/>
                  <a:gd name="T63" fmla="*/ 427 h 2742"/>
                  <a:gd name="T64" fmla="*/ 85 w 2802"/>
                  <a:gd name="T65" fmla="*/ 326 h 2742"/>
                  <a:gd name="T66" fmla="*/ 84 w 2802"/>
                  <a:gd name="T67" fmla="*/ 232 h 2742"/>
                  <a:gd name="T68" fmla="*/ 92 w 2802"/>
                  <a:gd name="T69" fmla="*/ 185 h 2742"/>
                  <a:gd name="T70" fmla="*/ 92 w 2802"/>
                  <a:gd name="T71" fmla="*/ 153 h 2742"/>
                  <a:gd name="T72" fmla="*/ 92 w 2802"/>
                  <a:gd name="T73" fmla="*/ 192 h 2742"/>
                  <a:gd name="T74" fmla="*/ 88 w 2802"/>
                  <a:gd name="T75" fmla="*/ 192 h 2742"/>
                  <a:gd name="T76" fmla="*/ 76 w 2802"/>
                  <a:gd name="T77" fmla="*/ 192 h 2742"/>
                  <a:gd name="T78" fmla="*/ 60 w 2802"/>
                  <a:gd name="T79" fmla="*/ 202 h 2742"/>
                  <a:gd name="T80" fmla="*/ 43 w 2802"/>
                  <a:gd name="T81" fmla="*/ 185 h 2742"/>
                  <a:gd name="T82" fmla="*/ 19 w 2802"/>
                  <a:gd name="T83" fmla="*/ 145 h 2742"/>
                  <a:gd name="T84" fmla="*/ 0 w 2802"/>
                  <a:gd name="T85" fmla="*/ 113 h 2742"/>
                  <a:gd name="T86" fmla="*/ 16 w 2802"/>
                  <a:gd name="T87" fmla="*/ 105 h 2742"/>
                  <a:gd name="T88" fmla="*/ 54 w 2802"/>
                  <a:gd name="T89" fmla="*/ 76 h 2742"/>
                  <a:gd name="T90" fmla="*/ 106 w 2802"/>
                  <a:gd name="T91" fmla="*/ 46 h 2742"/>
                  <a:gd name="T92" fmla="*/ 164 w 2802"/>
                  <a:gd name="T93" fmla="*/ 19 h 2742"/>
                  <a:gd name="T94" fmla="*/ 189 w 2802"/>
                  <a:gd name="T95" fmla="*/ 4 h 274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802" h="2742">
                    <a:moveTo>
                      <a:pt x="1120" y="27"/>
                    </a:moveTo>
                    <a:cubicBezTo>
                      <a:pt x="1160" y="59"/>
                      <a:pt x="1176" y="219"/>
                      <a:pt x="1216" y="267"/>
                    </a:cubicBezTo>
                    <a:cubicBezTo>
                      <a:pt x="1256" y="315"/>
                      <a:pt x="1320" y="307"/>
                      <a:pt x="1360" y="315"/>
                    </a:cubicBezTo>
                    <a:cubicBezTo>
                      <a:pt x="1400" y="323"/>
                      <a:pt x="1416" y="331"/>
                      <a:pt x="1456" y="315"/>
                    </a:cubicBezTo>
                    <a:cubicBezTo>
                      <a:pt x="1496" y="299"/>
                      <a:pt x="1568" y="267"/>
                      <a:pt x="1600" y="219"/>
                    </a:cubicBezTo>
                    <a:cubicBezTo>
                      <a:pt x="1632" y="171"/>
                      <a:pt x="1631" y="54"/>
                      <a:pt x="1648" y="27"/>
                    </a:cubicBezTo>
                    <a:cubicBezTo>
                      <a:pt x="1665" y="0"/>
                      <a:pt x="1669" y="39"/>
                      <a:pt x="1701" y="55"/>
                    </a:cubicBezTo>
                    <a:cubicBezTo>
                      <a:pt x="1733" y="71"/>
                      <a:pt x="1769" y="90"/>
                      <a:pt x="1840" y="123"/>
                    </a:cubicBezTo>
                    <a:cubicBezTo>
                      <a:pt x="1911" y="156"/>
                      <a:pt x="2022" y="203"/>
                      <a:pt x="2125" y="252"/>
                    </a:cubicBezTo>
                    <a:cubicBezTo>
                      <a:pt x="2228" y="301"/>
                      <a:pt x="2358" y="364"/>
                      <a:pt x="2459" y="419"/>
                    </a:cubicBezTo>
                    <a:cubicBezTo>
                      <a:pt x="2560" y="474"/>
                      <a:pt x="2675" y="546"/>
                      <a:pt x="2732" y="585"/>
                    </a:cubicBezTo>
                    <a:cubicBezTo>
                      <a:pt x="2789" y="624"/>
                      <a:pt x="2802" y="618"/>
                      <a:pt x="2800" y="651"/>
                    </a:cubicBezTo>
                    <a:cubicBezTo>
                      <a:pt x="2798" y="684"/>
                      <a:pt x="2741" y="734"/>
                      <a:pt x="2717" y="782"/>
                    </a:cubicBezTo>
                    <a:cubicBezTo>
                      <a:pt x="2693" y="830"/>
                      <a:pt x="2692" y="871"/>
                      <a:pt x="2656" y="939"/>
                    </a:cubicBezTo>
                    <a:cubicBezTo>
                      <a:pt x="2620" y="1007"/>
                      <a:pt x="2536" y="1144"/>
                      <a:pt x="2504" y="1192"/>
                    </a:cubicBezTo>
                    <a:cubicBezTo>
                      <a:pt x="2472" y="1240"/>
                      <a:pt x="2487" y="1229"/>
                      <a:pt x="2464" y="1227"/>
                    </a:cubicBezTo>
                    <a:cubicBezTo>
                      <a:pt x="2441" y="1225"/>
                      <a:pt x="2400" y="1195"/>
                      <a:pt x="2368" y="1179"/>
                    </a:cubicBezTo>
                    <a:cubicBezTo>
                      <a:pt x="2336" y="1163"/>
                      <a:pt x="2296" y="1171"/>
                      <a:pt x="2272" y="1131"/>
                    </a:cubicBezTo>
                    <a:cubicBezTo>
                      <a:pt x="2248" y="1091"/>
                      <a:pt x="2225" y="939"/>
                      <a:pt x="2224" y="939"/>
                    </a:cubicBezTo>
                    <a:cubicBezTo>
                      <a:pt x="2223" y="939"/>
                      <a:pt x="2266" y="1064"/>
                      <a:pt x="2277" y="1131"/>
                    </a:cubicBezTo>
                    <a:cubicBezTo>
                      <a:pt x="2288" y="1198"/>
                      <a:pt x="2290" y="1265"/>
                      <a:pt x="2292" y="1343"/>
                    </a:cubicBezTo>
                    <a:cubicBezTo>
                      <a:pt x="2294" y="1421"/>
                      <a:pt x="2292" y="1432"/>
                      <a:pt x="2292" y="1601"/>
                    </a:cubicBezTo>
                    <a:cubicBezTo>
                      <a:pt x="2292" y="1770"/>
                      <a:pt x="2292" y="2195"/>
                      <a:pt x="2292" y="2359"/>
                    </a:cubicBezTo>
                    <a:cubicBezTo>
                      <a:pt x="2292" y="2523"/>
                      <a:pt x="2292" y="2531"/>
                      <a:pt x="2292" y="2586"/>
                    </a:cubicBezTo>
                    <a:cubicBezTo>
                      <a:pt x="2292" y="2641"/>
                      <a:pt x="2303" y="2670"/>
                      <a:pt x="2292" y="2692"/>
                    </a:cubicBezTo>
                    <a:cubicBezTo>
                      <a:pt x="2281" y="2714"/>
                      <a:pt x="2262" y="2715"/>
                      <a:pt x="2224" y="2715"/>
                    </a:cubicBezTo>
                    <a:cubicBezTo>
                      <a:pt x="2186" y="2715"/>
                      <a:pt x="2175" y="2698"/>
                      <a:pt x="2065" y="2692"/>
                    </a:cubicBezTo>
                    <a:cubicBezTo>
                      <a:pt x="1955" y="2686"/>
                      <a:pt x="1722" y="2677"/>
                      <a:pt x="1565" y="2677"/>
                    </a:cubicBezTo>
                    <a:cubicBezTo>
                      <a:pt x="1408" y="2677"/>
                      <a:pt x="1272" y="2682"/>
                      <a:pt x="1125" y="2692"/>
                    </a:cubicBezTo>
                    <a:cubicBezTo>
                      <a:pt x="978" y="2702"/>
                      <a:pt x="790" y="2734"/>
                      <a:pt x="685" y="2738"/>
                    </a:cubicBezTo>
                    <a:cubicBezTo>
                      <a:pt x="580" y="2742"/>
                      <a:pt x="526" y="2735"/>
                      <a:pt x="496" y="2715"/>
                    </a:cubicBezTo>
                    <a:cubicBezTo>
                      <a:pt x="466" y="2695"/>
                      <a:pt x="503" y="2736"/>
                      <a:pt x="504" y="2616"/>
                    </a:cubicBezTo>
                    <a:cubicBezTo>
                      <a:pt x="505" y="2496"/>
                      <a:pt x="505" y="2194"/>
                      <a:pt x="504" y="1995"/>
                    </a:cubicBezTo>
                    <a:cubicBezTo>
                      <a:pt x="503" y="1796"/>
                      <a:pt x="489" y="1563"/>
                      <a:pt x="496" y="1419"/>
                    </a:cubicBezTo>
                    <a:cubicBezTo>
                      <a:pt x="503" y="1275"/>
                      <a:pt x="536" y="1211"/>
                      <a:pt x="544" y="1131"/>
                    </a:cubicBezTo>
                    <a:cubicBezTo>
                      <a:pt x="552" y="1051"/>
                      <a:pt x="544" y="931"/>
                      <a:pt x="544" y="939"/>
                    </a:cubicBezTo>
                    <a:cubicBezTo>
                      <a:pt x="544" y="947"/>
                      <a:pt x="548" y="1140"/>
                      <a:pt x="544" y="1179"/>
                    </a:cubicBezTo>
                    <a:cubicBezTo>
                      <a:pt x="540" y="1218"/>
                      <a:pt x="535" y="1176"/>
                      <a:pt x="519" y="1176"/>
                    </a:cubicBezTo>
                    <a:cubicBezTo>
                      <a:pt x="503" y="1176"/>
                      <a:pt x="476" y="1169"/>
                      <a:pt x="448" y="1179"/>
                    </a:cubicBezTo>
                    <a:cubicBezTo>
                      <a:pt x="420" y="1189"/>
                      <a:pt x="384" y="1245"/>
                      <a:pt x="352" y="1237"/>
                    </a:cubicBezTo>
                    <a:cubicBezTo>
                      <a:pt x="320" y="1229"/>
                      <a:pt x="296" y="1189"/>
                      <a:pt x="256" y="1131"/>
                    </a:cubicBezTo>
                    <a:cubicBezTo>
                      <a:pt x="216" y="1073"/>
                      <a:pt x="154" y="964"/>
                      <a:pt x="112" y="891"/>
                    </a:cubicBezTo>
                    <a:cubicBezTo>
                      <a:pt x="70" y="818"/>
                      <a:pt x="6" y="732"/>
                      <a:pt x="3" y="691"/>
                    </a:cubicBezTo>
                    <a:cubicBezTo>
                      <a:pt x="0" y="650"/>
                      <a:pt x="41" y="684"/>
                      <a:pt x="94" y="646"/>
                    </a:cubicBezTo>
                    <a:cubicBezTo>
                      <a:pt x="147" y="608"/>
                      <a:pt x="234" y="525"/>
                      <a:pt x="322" y="464"/>
                    </a:cubicBezTo>
                    <a:cubicBezTo>
                      <a:pt x="410" y="403"/>
                      <a:pt x="516" y="340"/>
                      <a:pt x="625" y="282"/>
                    </a:cubicBezTo>
                    <a:cubicBezTo>
                      <a:pt x="734" y="224"/>
                      <a:pt x="891" y="157"/>
                      <a:pt x="973" y="115"/>
                    </a:cubicBezTo>
                    <a:cubicBezTo>
                      <a:pt x="1055" y="73"/>
                      <a:pt x="1090" y="45"/>
                      <a:pt x="1120" y="2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CCFF"/>
                  </a:gs>
                  <a:gs pos="50000">
                    <a:srgbClr val="CCFFFF"/>
                  </a:gs>
                  <a:gs pos="100000">
                    <a:srgbClr val="66CC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03" name="Freeform 175" descr="Светлый вертикальный">
                <a:extLst>
                  <a:ext uri="{FF2B5EF4-FFF2-40B4-BE49-F238E27FC236}">
                    <a16:creationId xmlns:a16="http://schemas.microsoft.com/office/drawing/2014/main" id="{A76954A7-E045-4EED-96C8-9AB2357A3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" y="1968"/>
                <a:ext cx="290" cy="187"/>
              </a:xfrm>
              <a:custGeom>
                <a:avLst/>
                <a:gdLst>
                  <a:gd name="T0" fmla="*/ 16 w 707"/>
                  <a:gd name="T1" fmla="*/ 10 h 463"/>
                  <a:gd name="T2" fmla="*/ 24 w 707"/>
                  <a:gd name="T3" fmla="*/ 34 h 463"/>
                  <a:gd name="T4" fmla="*/ 48 w 707"/>
                  <a:gd name="T5" fmla="*/ 57 h 463"/>
                  <a:gd name="T6" fmla="*/ 89 w 707"/>
                  <a:gd name="T7" fmla="*/ 49 h 463"/>
                  <a:gd name="T8" fmla="*/ 103 w 707"/>
                  <a:gd name="T9" fmla="*/ 22 h 463"/>
                  <a:gd name="T10" fmla="*/ 105 w 707"/>
                  <a:gd name="T11" fmla="*/ 2 h 463"/>
                  <a:gd name="T12" fmla="*/ 111 w 707"/>
                  <a:gd name="T13" fmla="*/ 9 h 463"/>
                  <a:gd name="T14" fmla="*/ 119 w 707"/>
                  <a:gd name="T15" fmla="*/ 17 h 463"/>
                  <a:gd name="T16" fmla="*/ 113 w 707"/>
                  <a:gd name="T17" fmla="*/ 41 h 463"/>
                  <a:gd name="T18" fmla="*/ 93 w 707"/>
                  <a:gd name="T19" fmla="*/ 69 h 463"/>
                  <a:gd name="T20" fmla="*/ 50 w 707"/>
                  <a:gd name="T21" fmla="*/ 74 h 463"/>
                  <a:gd name="T22" fmla="*/ 22 w 707"/>
                  <a:gd name="T23" fmla="*/ 59 h 463"/>
                  <a:gd name="T24" fmla="*/ 8 w 707"/>
                  <a:gd name="T25" fmla="*/ 34 h 463"/>
                  <a:gd name="T26" fmla="*/ 1 w 707"/>
                  <a:gd name="T27" fmla="*/ 19 h 463"/>
                  <a:gd name="T28" fmla="*/ 16 w 707"/>
                  <a:gd name="T29" fmla="*/ 10 h 46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07" h="463">
                    <a:moveTo>
                      <a:pt x="94" y="61"/>
                    </a:moveTo>
                    <a:cubicBezTo>
                      <a:pt x="110" y="77"/>
                      <a:pt x="110" y="157"/>
                      <a:pt x="142" y="205"/>
                    </a:cubicBezTo>
                    <a:cubicBezTo>
                      <a:pt x="174" y="253"/>
                      <a:pt x="222" y="333"/>
                      <a:pt x="286" y="349"/>
                    </a:cubicBezTo>
                    <a:cubicBezTo>
                      <a:pt x="350" y="365"/>
                      <a:pt x="471" y="337"/>
                      <a:pt x="526" y="301"/>
                    </a:cubicBezTo>
                    <a:cubicBezTo>
                      <a:pt x="581" y="265"/>
                      <a:pt x="598" y="182"/>
                      <a:pt x="614" y="134"/>
                    </a:cubicBezTo>
                    <a:cubicBezTo>
                      <a:pt x="630" y="86"/>
                      <a:pt x="614" y="26"/>
                      <a:pt x="622" y="13"/>
                    </a:cubicBezTo>
                    <a:cubicBezTo>
                      <a:pt x="630" y="0"/>
                      <a:pt x="646" y="43"/>
                      <a:pt x="660" y="58"/>
                    </a:cubicBezTo>
                    <a:cubicBezTo>
                      <a:pt x="674" y="73"/>
                      <a:pt x="703" y="72"/>
                      <a:pt x="705" y="104"/>
                    </a:cubicBezTo>
                    <a:cubicBezTo>
                      <a:pt x="707" y="136"/>
                      <a:pt x="695" y="200"/>
                      <a:pt x="670" y="253"/>
                    </a:cubicBezTo>
                    <a:cubicBezTo>
                      <a:pt x="645" y="306"/>
                      <a:pt x="616" y="389"/>
                      <a:pt x="554" y="422"/>
                    </a:cubicBezTo>
                    <a:cubicBezTo>
                      <a:pt x="492" y="455"/>
                      <a:pt x="367" y="463"/>
                      <a:pt x="296" y="453"/>
                    </a:cubicBezTo>
                    <a:cubicBezTo>
                      <a:pt x="225" y="443"/>
                      <a:pt x="171" y="403"/>
                      <a:pt x="129" y="362"/>
                    </a:cubicBezTo>
                    <a:cubicBezTo>
                      <a:pt x="87" y="321"/>
                      <a:pt x="66" y="245"/>
                      <a:pt x="46" y="205"/>
                    </a:cubicBezTo>
                    <a:cubicBezTo>
                      <a:pt x="26" y="165"/>
                      <a:pt x="0" y="143"/>
                      <a:pt x="8" y="119"/>
                    </a:cubicBezTo>
                    <a:cubicBezTo>
                      <a:pt x="16" y="95"/>
                      <a:pt x="76" y="73"/>
                      <a:pt x="94" y="61"/>
                    </a:cubicBezTo>
                    <a:close/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04" name="Freeform 176" descr="Светлый вертикальный">
                <a:extLst>
                  <a:ext uri="{FF2B5EF4-FFF2-40B4-BE49-F238E27FC236}">
                    <a16:creationId xmlns:a16="http://schemas.microsoft.com/office/drawing/2014/main" id="{7FFACC5C-4C67-4F0A-A7D4-0FC75674C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" y="3035"/>
                <a:ext cx="740" cy="72"/>
              </a:xfrm>
              <a:custGeom>
                <a:avLst/>
                <a:gdLst>
                  <a:gd name="T0" fmla="*/ 1 w 1800"/>
                  <a:gd name="T1" fmla="*/ 5 h 179"/>
                  <a:gd name="T2" fmla="*/ 81 w 1800"/>
                  <a:gd name="T3" fmla="*/ 3 h 179"/>
                  <a:gd name="T4" fmla="*/ 155 w 1800"/>
                  <a:gd name="T5" fmla="*/ 0 h 179"/>
                  <a:gd name="T6" fmla="*/ 227 w 1800"/>
                  <a:gd name="T7" fmla="*/ 3 h 179"/>
                  <a:gd name="T8" fmla="*/ 292 w 1800"/>
                  <a:gd name="T9" fmla="*/ 3 h 179"/>
                  <a:gd name="T10" fmla="*/ 300 w 1800"/>
                  <a:gd name="T11" fmla="*/ 3 h 179"/>
                  <a:gd name="T12" fmla="*/ 303 w 1800"/>
                  <a:gd name="T13" fmla="*/ 12 h 179"/>
                  <a:gd name="T14" fmla="*/ 300 w 1800"/>
                  <a:gd name="T15" fmla="*/ 27 h 179"/>
                  <a:gd name="T16" fmla="*/ 292 w 1800"/>
                  <a:gd name="T17" fmla="*/ 27 h 179"/>
                  <a:gd name="T18" fmla="*/ 252 w 1800"/>
                  <a:gd name="T19" fmla="*/ 27 h 179"/>
                  <a:gd name="T20" fmla="*/ 211 w 1800"/>
                  <a:gd name="T21" fmla="*/ 27 h 179"/>
                  <a:gd name="T22" fmla="*/ 176 w 1800"/>
                  <a:gd name="T23" fmla="*/ 25 h 179"/>
                  <a:gd name="T24" fmla="*/ 134 w 1800"/>
                  <a:gd name="T25" fmla="*/ 25 h 179"/>
                  <a:gd name="T26" fmla="*/ 81 w 1800"/>
                  <a:gd name="T27" fmla="*/ 27 h 179"/>
                  <a:gd name="T28" fmla="*/ 16 w 1800"/>
                  <a:gd name="T29" fmla="*/ 27 h 179"/>
                  <a:gd name="T30" fmla="*/ 0 w 1800"/>
                  <a:gd name="T31" fmla="*/ 27 h 17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00" h="179">
                    <a:moveTo>
                      <a:pt x="8" y="30"/>
                    </a:moveTo>
                    <a:cubicBezTo>
                      <a:pt x="87" y="31"/>
                      <a:pt x="329" y="25"/>
                      <a:pt x="480" y="20"/>
                    </a:cubicBezTo>
                    <a:cubicBezTo>
                      <a:pt x="631" y="15"/>
                      <a:pt x="773" y="0"/>
                      <a:pt x="917" y="0"/>
                    </a:cubicBezTo>
                    <a:cubicBezTo>
                      <a:pt x="1061" y="0"/>
                      <a:pt x="1209" y="17"/>
                      <a:pt x="1344" y="20"/>
                    </a:cubicBezTo>
                    <a:cubicBezTo>
                      <a:pt x="1479" y="23"/>
                      <a:pt x="1656" y="20"/>
                      <a:pt x="1728" y="20"/>
                    </a:cubicBezTo>
                    <a:cubicBezTo>
                      <a:pt x="1800" y="20"/>
                      <a:pt x="1765" y="11"/>
                      <a:pt x="1776" y="20"/>
                    </a:cubicBezTo>
                    <a:cubicBezTo>
                      <a:pt x="1787" y="29"/>
                      <a:pt x="1796" y="52"/>
                      <a:pt x="1796" y="76"/>
                    </a:cubicBezTo>
                    <a:cubicBezTo>
                      <a:pt x="1796" y="100"/>
                      <a:pt x="1787" y="149"/>
                      <a:pt x="1776" y="164"/>
                    </a:cubicBezTo>
                    <a:cubicBezTo>
                      <a:pt x="1765" y="179"/>
                      <a:pt x="1776" y="164"/>
                      <a:pt x="1728" y="164"/>
                    </a:cubicBezTo>
                    <a:cubicBezTo>
                      <a:pt x="1680" y="164"/>
                      <a:pt x="1568" y="164"/>
                      <a:pt x="1488" y="164"/>
                    </a:cubicBezTo>
                    <a:cubicBezTo>
                      <a:pt x="1408" y="164"/>
                      <a:pt x="1323" y="166"/>
                      <a:pt x="1248" y="164"/>
                    </a:cubicBezTo>
                    <a:cubicBezTo>
                      <a:pt x="1173" y="162"/>
                      <a:pt x="1113" y="153"/>
                      <a:pt x="1038" y="151"/>
                    </a:cubicBezTo>
                    <a:cubicBezTo>
                      <a:pt x="963" y="149"/>
                      <a:pt x="889" y="149"/>
                      <a:pt x="796" y="151"/>
                    </a:cubicBezTo>
                    <a:cubicBezTo>
                      <a:pt x="703" y="153"/>
                      <a:pt x="597" y="162"/>
                      <a:pt x="480" y="164"/>
                    </a:cubicBezTo>
                    <a:cubicBezTo>
                      <a:pt x="363" y="166"/>
                      <a:pt x="176" y="164"/>
                      <a:pt x="96" y="164"/>
                    </a:cubicBezTo>
                    <a:cubicBezTo>
                      <a:pt x="16" y="164"/>
                      <a:pt x="8" y="164"/>
                      <a:pt x="0" y="164"/>
                    </a:cubicBezTo>
                  </a:path>
                </a:pathLst>
              </a:custGeom>
              <a:blipFill dpi="0" rotWithShape="0">
                <a:blip r:embed="rId4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911" name="Group 179">
              <a:extLst>
                <a:ext uri="{FF2B5EF4-FFF2-40B4-BE49-F238E27FC236}">
                  <a16:creationId xmlns:a16="http://schemas.microsoft.com/office/drawing/2014/main" id="{C68FBDBA-486A-46B0-AB60-B6AA6A1F50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3408"/>
              <a:ext cx="704" cy="736"/>
              <a:chOff x="320" y="768"/>
              <a:chExt cx="1472" cy="1536"/>
            </a:xfrm>
          </p:grpSpPr>
          <p:sp>
            <p:nvSpPr>
              <p:cNvPr id="20996" name="Freeform 180" descr="Розовая тисненая бумага">
                <a:extLst>
                  <a:ext uri="{FF2B5EF4-FFF2-40B4-BE49-F238E27FC236}">
                    <a16:creationId xmlns:a16="http://schemas.microsoft.com/office/drawing/2014/main" id="{5B863C72-D774-42FB-9D26-266E44CF1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" y="832"/>
                <a:ext cx="1472" cy="1469"/>
              </a:xfrm>
              <a:custGeom>
                <a:avLst/>
                <a:gdLst>
                  <a:gd name="T0" fmla="*/ 472 w 1472"/>
                  <a:gd name="T1" fmla="*/ 46 h 1469"/>
                  <a:gd name="T2" fmla="*/ 566 w 1472"/>
                  <a:gd name="T3" fmla="*/ 67 h 1469"/>
                  <a:gd name="T4" fmla="*/ 632 w 1472"/>
                  <a:gd name="T5" fmla="*/ 108 h 1469"/>
                  <a:gd name="T6" fmla="*/ 734 w 1472"/>
                  <a:gd name="T7" fmla="*/ 81 h 1469"/>
                  <a:gd name="T8" fmla="*/ 751 w 1472"/>
                  <a:gd name="T9" fmla="*/ 81 h 1469"/>
                  <a:gd name="T10" fmla="*/ 829 w 1472"/>
                  <a:gd name="T11" fmla="*/ 81 h 1469"/>
                  <a:gd name="T12" fmla="*/ 928 w 1472"/>
                  <a:gd name="T13" fmla="*/ 67 h 1469"/>
                  <a:gd name="T14" fmla="*/ 1008 w 1472"/>
                  <a:gd name="T15" fmla="*/ 389 h 1469"/>
                  <a:gd name="T16" fmla="*/ 1073 w 1472"/>
                  <a:gd name="T17" fmla="*/ 586 h 1469"/>
                  <a:gd name="T18" fmla="*/ 1151 w 1472"/>
                  <a:gd name="T19" fmla="*/ 746 h 1469"/>
                  <a:gd name="T20" fmla="*/ 1174 w 1472"/>
                  <a:gd name="T21" fmla="*/ 819 h 1469"/>
                  <a:gd name="T22" fmla="*/ 1472 w 1472"/>
                  <a:gd name="T23" fmla="*/ 1312 h 1469"/>
                  <a:gd name="T24" fmla="*/ 1312 w 1472"/>
                  <a:gd name="T25" fmla="*/ 1392 h 1469"/>
                  <a:gd name="T26" fmla="*/ 1040 w 1472"/>
                  <a:gd name="T27" fmla="*/ 912 h 1469"/>
                  <a:gd name="T28" fmla="*/ 952 w 1472"/>
                  <a:gd name="T29" fmla="*/ 693 h 1469"/>
                  <a:gd name="T30" fmla="*/ 897 w 1472"/>
                  <a:gd name="T31" fmla="*/ 470 h 1469"/>
                  <a:gd name="T32" fmla="*/ 952 w 1472"/>
                  <a:gd name="T33" fmla="*/ 720 h 1469"/>
                  <a:gd name="T34" fmla="*/ 1072 w 1472"/>
                  <a:gd name="T35" fmla="*/ 976 h 1469"/>
                  <a:gd name="T36" fmla="*/ 1312 w 1472"/>
                  <a:gd name="T37" fmla="*/ 1408 h 1469"/>
                  <a:gd name="T38" fmla="*/ 1308 w 1472"/>
                  <a:gd name="T39" fmla="*/ 1407 h 1469"/>
                  <a:gd name="T40" fmla="*/ 1096 w 1472"/>
                  <a:gd name="T41" fmla="*/ 1433 h 1469"/>
                  <a:gd name="T42" fmla="*/ 897 w 1472"/>
                  <a:gd name="T43" fmla="*/ 1469 h 1469"/>
                  <a:gd name="T44" fmla="*/ 718 w 1472"/>
                  <a:gd name="T45" fmla="*/ 1441 h 1469"/>
                  <a:gd name="T46" fmla="*/ 552 w 1472"/>
                  <a:gd name="T47" fmla="*/ 1441 h 1469"/>
                  <a:gd name="T48" fmla="*/ 352 w 1472"/>
                  <a:gd name="T49" fmla="*/ 1456 h 1469"/>
                  <a:gd name="T50" fmla="*/ 207 w 1472"/>
                  <a:gd name="T51" fmla="*/ 1407 h 1469"/>
                  <a:gd name="T52" fmla="*/ 0 w 1472"/>
                  <a:gd name="T53" fmla="*/ 1424 h 1469"/>
                  <a:gd name="T54" fmla="*/ 48 w 1472"/>
                  <a:gd name="T55" fmla="*/ 1328 h 1469"/>
                  <a:gd name="T56" fmla="*/ 144 w 1472"/>
                  <a:gd name="T57" fmla="*/ 992 h 1469"/>
                  <a:gd name="T58" fmla="*/ 192 w 1472"/>
                  <a:gd name="T59" fmla="*/ 752 h 1469"/>
                  <a:gd name="T60" fmla="*/ 240 w 1472"/>
                  <a:gd name="T61" fmla="*/ 544 h 1469"/>
                  <a:gd name="T62" fmla="*/ 288 w 1472"/>
                  <a:gd name="T63" fmla="*/ 272 h 1469"/>
                  <a:gd name="T64" fmla="*/ 384 w 1472"/>
                  <a:gd name="T65" fmla="*/ 0 h 1469"/>
                  <a:gd name="T66" fmla="*/ 472 w 1472"/>
                  <a:gd name="T67" fmla="*/ 46 h 146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472" h="1469">
                    <a:moveTo>
                      <a:pt x="472" y="46"/>
                    </a:moveTo>
                    <a:lnTo>
                      <a:pt x="566" y="67"/>
                    </a:lnTo>
                    <a:lnTo>
                      <a:pt x="632" y="108"/>
                    </a:lnTo>
                    <a:lnTo>
                      <a:pt x="734" y="81"/>
                    </a:lnTo>
                    <a:lnTo>
                      <a:pt x="751" y="81"/>
                    </a:lnTo>
                    <a:lnTo>
                      <a:pt x="829" y="81"/>
                    </a:lnTo>
                    <a:lnTo>
                      <a:pt x="928" y="67"/>
                    </a:lnTo>
                    <a:lnTo>
                      <a:pt x="1008" y="389"/>
                    </a:lnTo>
                    <a:lnTo>
                      <a:pt x="1073" y="586"/>
                    </a:lnTo>
                    <a:lnTo>
                      <a:pt x="1151" y="746"/>
                    </a:lnTo>
                    <a:lnTo>
                      <a:pt x="1174" y="819"/>
                    </a:lnTo>
                    <a:lnTo>
                      <a:pt x="1472" y="1312"/>
                    </a:lnTo>
                    <a:lnTo>
                      <a:pt x="1312" y="1392"/>
                    </a:lnTo>
                    <a:lnTo>
                      <a:pt x="1040" y="912"/>
                    </a:lnTo>
                    <a:lnTo>
                      <a:pt x="952" y="693"/>
                    </a:lnTo>
                    <a:lnTo>
                      <a:pt x="897" y="470"/>
                    </a:lnTo>
                    <a:lnTo>
                      <a:pt x="952" y="720"/>
                    </a:lnTo>
                    <a:lnTo>
                      <a:pt x="1072" y="976"/>
                    </a:lnTo>
                    <a:lnTo>
                      <a:pt x="1312" y="1408"/>
                    </a:lnTo>
                    <a:lnTo>
                      <a:pt x="1308" y="1407"/>
                    </a:lnTo>
                    <a:lnTo>
                      <a:pt x="1096" y="1433"/>
                    </a:lnTo>
                    <a:lnTo>
                      <a:pt x="897" y="1469"/>
                    </a:lnTo>
                    <a:lnTo>
                      <a:pt x="718" y="1441"/>
                    </a:lnTo>
                    <a:lnTo>
                      <a:pt x="552" y="1441"/>
                    </a:lnTo>
                    <a:lnTo>
                      <a:pt x="352" y="1456"/>
                    </a:lnTo>
                    <a:lnTo>
                      <a:pt x="207" y="1407"/>
                    </a:lnTo>
                    <a:lnTo>
                      <a:pt x="0" y="1424"/>
                    </a:lnTo>
                    <a:lnTo>
                      <a:pt x="48" y="1328"/>
                    </a:lnTo>
                    <a:lnTo>
                      <a:pt x="144" y="992"/>
                    </a:lnTo>
                    <a:lnTo>
                      <a:pt x="192" y="752"/>
                    </a:lnTo>
                    <a:lnTo>
                      <a:pt x="240" y="544"/>
                    </a:lnTo>
                    <a:lnTo>
                      <a:pt x="288" y="272"/>
                    </a:lnTo>
                    <a:lnTo>
                      <a:pt x="384" y="0"/>
                    </a:lnTo>
                    <a:lnTo>
                      <a:pt x="472" y="46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97" name="Freeform 181" descr="Розовая тисненая бумага">
                <a:extLst>
                  <a:ext uri="{FF2B5EF4-FFF2-40B4-BE49-F238E27FC236}">
                    <a16:creationId xmlns:a16="http://schemas.microsoft.com/office/drawing/2014/main" id="{3A29C431-EDF7-4CA2-A287-6FEC60C53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6" y="1316"/>
                <a:ext cx="318" cy="940"/>
              </a:xfrm>
              <a:custGeom>
                <a:avLst/>
                <a:gdLst>
                  <a:gd name="T0" fmla="*/ 318 w 318"/>
                  <a:gd name="T1" fmla="*/ 940 h 940"/>
                  <a:gd name="T2" fmla="*/ 78 w 318"/>
                  <a:gd name="T3" fmla="*/ 321 h 940"/>
                  <a:gd name="T4" fmla="*/ 0 w 318"/>
                  <a:gd name="T5" fmla="*/ 0 h 94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8" h="940">
                    <a:moveTo>
                      <a:pt x="318" y="940"/>
                    </a:moveTo>
                    <a:lnTo>
                      <a:pt x="78" y="321"/>
                    </a:lnTo>
                    <a:lnTo>
                      <a:pt x="0" y="0"/>
                    </a:lnTo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98" name="Freeform 182" descr="Розовая тисненая бумага">
                <a:extLst>
                  <a:ext uri="{FF2B5EF4-FFF2-40B4-BE49-F238E27FC236}">
                    <a16:creationId xmlns:a16="http://schemas.microsoft.com/office/drawing/2014/main" id="{2C8EC75B-9F1B-42DF-AB44-C8A308547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2" y="1316"/>
                <a:ext cx="245" cy="988"/>
              </a:xfrm>
              <a:custGeom>
                <a:avLst/>
                <a:gdLst>
                  <a:gd name="T0" fmla="*/ 455 w 132"/>
                  <a:gd name="T1" fmla="*/ 1466 h 666"/>
                  <a:gd name="T2" fmla="*/ 104 w 132"/>
                  <a:gd name="T3" fmla="*/ 555 h 666"/>
                  <a:gd name="T4" fmla="*/ 0 w 132"/>
                  <a:gd name="T5" fmla="*/ 0 h 66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2" h="666">
                    <a:moveTo>
                      <a:pt x="132" y="666"/>
                    </a:moveTo>
                    <a:lnTo>
                      <a:pt x="30" y="252"/>
                    </a:lnTo>
                    <a:lnTo>
                      <a:pt x="0" y="0"/>
                    </a:lnTo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99" name="Freeform 183" descr="Розовая тисненая бумага">
                <a:extLst>
                  <a:ext uri="{FF2B5EF4-FFF2-40B4-BE49-F238E27FC236}">
                    <a16:creationId xmlns:a16="http://schemas.microsoft.com/office/drawing/2014/main" id="{C144B98C-FD13-4735-8B04-A867D879FC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" y="1299"/>
                <a:ext cx="166" cy="971"/>
              </a:xfrm>
              <a:custGeom>
                <a:avLst/>
                <a:gdLst>
                  <a:gd name="T0" fmla="*/ 306 w 90"/>
                  <a:gd name="T1" fmla="*/ 1442 h 654"/>
                  <a:gd name="T2" fmla="*/ 61 w 90"/>
                  <a:gd name="T3" fmla="*/ 582 h 654"/>
                  <a:gd name="T4" fmla="*/ 0 w 90"/>
                  <a:gd name="T5" fmla="*/ 0 h 6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0" h="654">
                    <a:moveTo>
                      <a:pt x="90" y="654"/>
                    </a:moveTo>
                    <a:lnTo>
                      <a:pt x="18" y="264"/>
                    </a:lnTo>
                    <a:lnTo>
                      <a:pt x="0" y="0"/>
                    </a:lnTo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127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00" name="Freeform 184" descr="Розовая тисненая бумага">
                <a:extLst>
                  <a:ext uri="{FF2B5EF4-FFF2-40B4-BE49-F238E27FC236}">
                    <a16:creationId xmlns:a16="http://schemas.microsoft.com/office/drawing/2014/main" id="{73F4CA64-462D-4A1E-AAE2-52D14B3A10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" y="768"/>
                <a:ext cx="532" cy="214"/>
              </a:xfrm>
              <a:custGeom>
                <a:avLst/>
                <a:gdLst>
                  <a:gd name="T0" fmla="*/ 109 w 259"/>
                  <a:gd name="T1" fmla="*/ 0 h 124"/>
                  <a:gd name="T2" fmla="*/ 244 w 259"/>
                  <a:gd name="T3" fmla="*/ 48 h 124"/>
                  <a:gd name="T4" fmla="*/ 405 w 259"/>
                  <a:gd name="T5" fmla="*/ 93 h 124"/>
                  <a:gd name="T6" fmla="*/ 592 w 259"/>
                  <a:gd name="T7" fmla="*/ 107 h 124"/>
                  <a:gd name="T8" fmla="*/ 772 w 259"/>
                  <a:gd name="T9" fmla="*/ 107 h 124"/>
                  <a:gd name="T10" fmla="*/ 933 w 259"/>
                  <a:gd name="T11" fmla="*/ 93 h 124"/>
                  <a:gd name="T12" fmla="*/ 1046 w 259"/>
                  <a:gd name="T13" fmla="*/ 78 h 124"/>
                  <a:gd name="T14" fmla="*/ 1093 w 259"/>
                  <a:gd name="T15" fmla="*/ 217 h 124"/>
                  <a:gd name="T16" fmla="*/ 961 w 259"/>
                  <a:gd name="T17" fmla="*/ 357 h 124"/>
                  <a:gd name="T18" fmla="*/ 725 w 259"/>
                  <a:gd name="T19" fmla="*/ 238 h 124"/>
                  <a:gd name="T20" fmla="*/ 540 w 259"/>
                  <a:gd name="T21" fmla="*/ 369 h 124"/>
                  <a:gd name="T22" fmla="*/ 452 w 259"/>
                  <a:gd name="T23" fmla="*/ 295 h 124"/>
                  <a:gd name="T24" fmla="*/ 359 w 259"/>
                  <a:gd name="T25" fmla="*/ 233 h 124"/>
                  <a:gd name="T26" fmla="*/ 152 w 259"/>
                  <a:gd name="T27" fmla="*/ 202 h 124"/>
                  <a:gd name="T28" fmla="*/ 0 w 259"/>
                  <a:gd name="T29" fmla="*/ 143 h 124"/>
                  <a:gd name="T30" fmla="*/ 64 w 259"/>
                  <a:gd name="T31" fmla="*/ 48 h 124"/>
                  <a:gd name="T32" fmla="*/ 109 w 259"/>
                  <a:gd name="T33" fmla="*/ 0 h 12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59" h="124">
                    <a:moveTo>
                      <a:pt x="26" y="0"/>
                    </a:moveTo>
                    <a:lnTo>
                      <a:pt x="58" y="16"/>
                    </a:lnTo>
                    <a:lnTo>
                      <a:pt x="96" y="31"/>
                    </a:lnTo>
                    <a:lnTo>
                      <a:pt x="140" y="36"/>
                    </a:lnTo>
                    <a:lnTo>
                      <a:pt x="183" y="36"/>
                    </a:lnTo>
                    <a:lnTo>
                      <a:pt x="221" y="31"/>
                    </a:lnTo>
                    <a:lnTo>
                      <a:pt x="248" y="26"/>
                    </a:lnTo>
                    <a:lnTo>
                      <a:pt x="259" y="73"/>
                    </a:lnTo>
                    <a:lnTo>
                      <a:pt x="228" y="120"/>
                    </a:lnTo>
                    <a:lnTo>
                      <a:pt x="172" y="80"/>
                    </a:lnTo>
                    <a:lnTo>
                      <a:pt x="128" y="124"/>
                    </a:lnTo>
                    <a:lnTo>
                      <a:pt x="107" y="99"/>
                    </a:lnTo>
                    <a:lnTo>
                      <a:pt x="85" y="78"/>
                    </a:lnTo>
                    <a:lnTo>
                      <a:pt x="36" y="68"/>
                    </a:lnTo>
                    <a:lnTo>
                      <a:pt x="0" y="48"/>
                    </a:lnTo>
                    <a:lnTo>
                      <a:pt x="15" y="16"/>
                    </a:lnTo>
                    <a:lnTo>
                      <a:pt x="26" y="0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912" name="Group 225">
              <a:extLst>
                <a:ext uri="{FF2B5EF4-FFF2-40B4-BE49-F238E27FC236}">
                  <a16:creationId xmlns:a16="http://schemas.microsoft.com/office/drawing/2014/main" id="{388CC27C-7FA4-47E9-B7FF-36F07368B2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5" y="2448"/>
              <a:ext cx="750" cy="1058"/>
              <a:chOff x="2112" y="328"/>
              <a:chExt cx="1392" cy="1736"/>
            </a:xfrm>
          </p:grpSpPr>
          <p:sp>
            <p:nvSpPr>
              <p:cNvPr id="20951" name="Freeform 226" descr="Дуб">
                <a:extLst>
                  <a:ext uri="{FF2B5EF4-FFF2-40B4-BE49-F238E27FC236}">
                    <a16:creationId xmlns:a16="http://schemas.microsoft.com/office/drawing/2014/main" id="{D46CC1E6-D71B-475A-A06E-9485109E3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8" y="587"/>
                <a:ext cx="145" cy="91"/>
              </a:xfrm>
              <a:custGeom>
                <a:avLst/>
                <a:gdLst>
                  <a:gd name="T0" fmla="*/ 0 w 145"/>
                  <a:gd name="T1" fmla="*/ 37 h 91"/>
                  <a:gd name="T2" fmla="*/ 39 w 145"/>
                  <a:gd name="T3" fmla="*/ 0 h 91"/>
                  <a:gd name="T4" fmla="*/ 145 w 145"/>
                  <a:gd name="T5" fmla="*/ 68 h 91"/>
                  <a:gd name="T6" fmla="*/ 114 w 145"/>
                  <a:gd name="T7" fmla="*/ 91 h 91"/>
                  <a:gd name="T8" fmla="*/ 45 w 145"/>
                  <a:gd name="T9" fmla="*/ 37 h 91"/>
                  <a:gd name="T10" fmla="*/ 12 w 145"/>
                  <a:gd name="T11" fmla="*/ 73 h 91"/>
                  <a:gd name="T12" fmla="*/ 0 w 145"/>
                  <a:gd name="T13" fmla="*/ 37 h 9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5" h="91">
                    <a:moveTo>
                      <a:pt x="0" y="37"/>
                    </a:moveTo>
                    <a:lnTo>
                      <a:pt x="39" y="0"/>
                    </a:lnTo>
                    <a:lnTo>
                      <a:pt x="145" y="68"/>
                    </a:lnTo>
                    <a:lnTo>
                      <a:pt x="114" y="91"/>
                    </a:lnTo>
                    <a:lnTo>
                      <a:pt x="45" y="37"/>
                    </a:lnTo>
                    <a:lnTo>
                      <a:pt x="12" y="73"/>
                    </a:lnTo>
                    <a:lnTo>
                      <a:pt x="0" y="37"/>
                    </a:lnTo>
                    <a:close/>
                  </a:path>
                </a:pathLst>
              </a:custGeom>
              <a:blipFill dpi="0" rotWithShape="1">
                <a:blip r:embed="rId6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952" name="Group 227">
                <a:extLst>
                  <a:ext uri="{FF2B5EF4-FFF2-40B4-BE49-F238E27FC236}">
                    <a16:creationId xmlns:a16="http://schemas.microsoft.com/office/drawing/2014/main" id="{5EF4C492-B0D7-49D5-B721-D80F05B01B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12" y="328"/>
                <a:ext cx="1392" cy="1736"/>
                <a:chOff x="2112" y="328"/>
                <a:chExt cx="1392" cy="1736"/>
              </a:xfrm>
            </p:grpSpPr>
            <p:grpSp>
              <p:nvGrpSpPr>
                <p:cNvPr id="20953" name="Group 228">
                  <a:extLst>
                    <a:ext uri="{FF2B5EF4-FFF2-40B4-BE49-F238E27FC236}">
                      <a16:creationId xmlns:a16="http://schemas.microsoft.com/office/drawing/2014/main" id="{A3313620-CB03-4810-89F1-36A49098BE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12" y="528"/>
                  <a:ext cx="1392" cy="1536"/>
                  <a:chOff x="2000" y="864"/>
                  <a:chExt cx="3040" cy="3168"/>
                </a:xfrm>
              </p:grpSpPr>
              <p:grpSp>
                <p:nvGrpSpPr>
                  <p:cNvPr id="20958" name="Group 229">
                    <a:extLst>
                      <a:ext uri="{FF2B5EF4-FFF2-40B4-BE49-F238E27FC236}">
                        <a16:creationId xmlns:a16="http://schemas.microsoft.com/office/drawing/2014/main" id="{B59E2C8E-DB3A-4CA5-A94E-9601F531446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000" y="864"/>
                    <a:ext cx="3040" cy="3168"/>
                    <a:chOff x="1968" y="864"/>
                    <a:chExt cx="3040" cy="3168"/>
                  </a:xfrm>
                </p:grpSpPr>
                <p:sp>
                  <p:nvSpPr>
                    <p:cNvPr id="20961" name="Freeform 230" descr="Розовая тисненая бумага">
                      <a:extLst>
                        <a:ext uri="{FF2B5EF4-FFF2-40B4-BE49-F238E27FC236}">
                          <a16:creationId xmlns:a16="http://schemas.microsoft.com/office/drawing/2014/main" id="{6761F0EB-3662-4640-B0A4-11B24C84D03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298" y="3324"/>
                      <a:ext cx="528" cy="708"/>
                    </a:xfrm>
                    <a:custGeom>
                      <a:avLst/>
                      <a:gdLst>
                        <a:gd name="T0" fmla="*/ 528 w 528"/>
                        <a:gd name="T1" fmla="*/ 198 h 708"/>
                        <a:gd name="T2" fmla="*/ 474 w 528"/>
                        <a:gd name="T3" fmla="*/ 708 h 708"/>
                        <a:gd name="T4" fmla="*/ 0 w 528"/>
                        <a:gd name="T5" fmla="*/ 582 h 708"/>
                        <a:gd name="T6" fmla="*/ 70 w 528"/>
                        <a:gd name="T7" fmla="*/ 0 h 708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528" h="708">
                          <a:moveTo>
                            <a:pt x="528" y="198"/>
                          </a:moveTo>
                          <a:lnTo>
                            <a:pt x="474" y="708"/>
                          </a:lnTo>
                          <a:lnTo>
                            <a:pt x="0" y="582"/>
                          </a:lnTo>
                          <a:lnTo>
                            <a:pt x="70" y="0"/>
                          </a:ln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62" name="Freeform 231" descr="Розовая тисненая бумага">
                      <a:extLst>
                        <a:ext uri="{FF2B5EF4-FFF2-40B4-BE49-F238E27FC236}">
                          <a16:creationId xmlns:a16="http://schemas.microsoft.com/office/drawing/2014/main" id="{148990A6-C120-42ED-BA76-61F5719D503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68" y="1086"/>
                      <a:ext cx="3040" cy="2735"/>
                    </a:xfrm>
                    <a:custGeom>
                      <a:avLst/>
                      <a:gdLst>
                        <a:gd name="T0" fmla="*/ 2252 w 3040"/>
                        <a:gd name="T1" fmla="*/ 174 h 2735"/>
                        <a:gd name="T2" fmla="*/ 2600 w 3040"/>
                        <a:gd name="T3" fmla="*/ 462 h 2735"/>
                        <a:gd name="T4" fmla="*/ 2954 w 3040"/>
                        <a:gd name="T5" fmla="*/ 1044 h 2735"/>
                        <a:gd name="T6" fmla="*/ 3002 w 3040"/>
                        <a:gd name="T7" fmla="*/ 2196 h 2735"/>
                        <a:gd name="T8" fmla="*/ 2858 w 3040"/>
                        <a:gd name="T9" fmla="*/ 2436 h 2735"/>
                        <a:gd name="T10" fmla="*/ 2456 w 3040"/>
                        <a:gd name="T11" fmla="*/ 2358 h 2735"/>
                        <a:gd name="T12" fmla="*/ 2492 w 3040"/>
                        <a:gd name="T13" fmla="*/ 1950 h 2735"/>
                        <a:gd name="T14" fmla="*/ 2744 w 3040"/>
                        <a:gd name="T15" fmla="*/ 1350 h 2735"/>
                        <a:gd name="T16" fmla="*/ 2744 w 3040"/>
                        <a:gd name="T17" fmla="*/ 1362 h 2735"/>
                        <a:gd name="T18" fmla="*/ 2666 w 3040"/>
                        <a:gd name="T19" fmla="*/ 1572 h 2735"/>
                        <a:gd name="T20" fmla="*/ 2372 w 3040"/>
                        <a:gd name="T21" fmla="*/ 1158 h 2735"/>
                        <a:gd name="T22" fmla="*/ 2330 w 3040"/>
                        <a:gd name="T23" fmla="*/ 1188 h 2735"/>
                        <a:gd name="T24" fmla="*/ 2336 w 3040"/>
                        <a:gd name="T25" fmla="*/ 2010 h 2735"/>
                        <a:gd name="T26" fmla="*/ 2376 w 3040"/>
                        <a:gd name="T27" fmla="*/ 2358 h 2735"/>
                        <a:gd name="T28" fmla="*/ 2360 w 3040"/>
                        <a:gd name="T29" fmla="*/ 2518 h 2735"/>
                        <a:gd name="T30" fmla="*/ 2186 w 3040"/>
                        <a:gd name="T31" fmla="*/ 2628 h 2735"/>
                        <a:gd name="T32" fmla="*/ 1388 w 3040"/>
                        <a:gd name="T33" fmla="*/ 2694 h 2735"/>
                        <a:gd name="T34" fmla="*/ 1040 w 3040"/>
                        <a:gd name="T35" fmla="*/ 2610 h 2735"/>
                        <a:gd name="T36" fmla="*/ 620 w 3040"/>
                        <a:gd name="T37" fmla="*/ 2466 h 2735"/>
                        <a:gd name="T38" fmla="*/ 458 w 3040"/>
                        <a:gd name="T39" fmla="*/ 2292 h 2735"/>
                        <a:gd name="T40" fmla="*/ 794 w 3040"/>
                        <a:gd name="T41" fmla="*/ 1860 h 2735"/>
                        <a:gd name="T42" fmla="*/ 746 w 3040"/>
                        <a:gd name="T43" fmla="*/ 1428 h 2735"/>
                        <a:gd name="T44" fmla="*/ 746 w 3040"/>
                        <a:gd name="T45" fmla="*/ 708 h 2735"/>
                        <a:gd name="T46" fmla="*/ 524 w 3040"/>
                        <a:gd name="T47" fmla="*/ 1158 h 2735"/>
                        <a:gd name="T48" fmla="*/ 392 w 3040"/>
                        <a:gd name="T49" fmla="*/ 1206 h 2735"/>
                        <a:gd name="T50" fmla="*/ 452 w 3040"/>
                        <a:gd name="T51" fmla="*/ 1338 h 2735"/>
                        <a:gd name="T52" fmla="*/ 554 w 3040"/>
                        <a:gd name="T53" fmla="*/ 2148 h 2735"/>
                        <a:gd name="T54" fmla="*/ 266 w 3040"/>
                        <a:gd name="T55" fmla="*/ 2148 h 2735"/>
                        <a:gd name="T56" fmla="*/ 116 w 3040"/>
                        <a:gd name="T57" fmla="*/ 2010 h 2735"/>
                        <a:gd name="T58" fmla="*/ 128 w 3040"/>
                        <a:gd name="T59" fmla="*/ 1866 h 2735"/>
                        <a:gd name="T60" fmla="*/ 8 w 3040"/>
                        <a:gd name="T61" fmla="*/ 1710 h 2735"/>
                        <a:gd name="T62" fmla="*/ 74 w 3040"/>
                        <a:gd name="T63" fmla="*/ 1236 h 2735"/>
                        <a:gd name="T64" fmla="*/ 92 w 3040"/>
                        <a:gd name="T65" fmla="*/ 810 h 2735"/>
                        <a:gd name="T66" fmla="*/ 296 w 3040"/>
                        <a:gd name="T67" fmla="*/ 558 h 2735"/>
                        <a:gd name="T68" fmla="*/ 716 w 3040"/>
                        <a:gd name="T69" fmla="*/ 198 h 2735"/>
                        <a:gd name="T70" fmla="*/ 1268 w 3040"/>
                        <a:gd name="T71" fmla="*/ 6 h 2735"/>
                        <a:gd name="T72" fmla="*/ 1292 w 3040"/>
                        <a:gd name="T73" fmla="*/ 210 h 2735"/>
                        <a:gd name="T74" fmla="*/ 1364 w 3040"/>
                        <a:gd name="T75" fmla="*/ 390 h 2735"/>
                        <a:gd name="T76" fmla="*/ 1610 w 3040"/>
                        <a:gd name="T77" fmla="*/ 420 h 2735"/>
                        <a:gd name="T78" fmla="*/ 1856 w 3040"/>
                        <a:gd name="T79" fmla="*/ 402 h 2735"/>
                        <a:gd name="T80" fmla="*/ 1904 w 3040"/>
                        <a:gd name="T81" fmla="*/ 426 h 2735"/>
                        <a:gd name="T82" fmla="*/ 1984 w 3040"/>
                        <a:gd name="T83" fmla="*/ 78 h 2735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0" t="0" r="r" b="b"/>
                      <a:pathLst>
                        <a:path w="3040" h="2735">
                          <a:moveTo>
                            <a:pt x="1984" y="78"/>
                          </a:moveTo>
                          <a:cubicBezTo>
                            <a:pt x="2040" y="68"/>
                            <a:pt x="2167" y="136"/>
                            <a:pt x="2252" y="174"/>
                          </a:cubicBezTo>
                          <a:cubicBezTo>
                            <a:pt x="2337" y="212"/>
                            <a:pt x="2434" y="258"/>
                            <a:pt x="2492" y="306"/>
                          </a:cubicBezTo>
                          <a:cubicBezTo>
                            <a:pt x="2550" y="354"/>
                            <a:pt x="2564" y="408"/>
                            <a:pt x="2600" y="462"/>
                          </a:cubicBezTo>
                          <a:cubicBezTo>
                            <a:pt x="2636" y="516"/>
                            <a:pt x="2649" y="533"/>
                            <a:pt x="2708" y="630"/>
                          </a:cubicBezTo>
                          <a:cubicBezTo>
                            <a:pt x="2767" y="727"/>
                            <a:pt x="2900" y="880"/>
                            <a:pt x="2954" y="1044"/>
                          </a:cubicBezTo>
                          <a:cubicBezTo>
                            <a:pt x="3008" y="1208"/>
                            <a:pt x="3024" y="1422"/>
                            <a:pt x="3032" y="1614"/>
                          </a:cubicBezTo>
                          <a:cubicBezTo>
                            <a:pt x="3040" y="1806"/>
                            <a:pt x="3030" y="2084"/>
                            <a:pt x="3002" y="2196"/>
                          </a:cubicBezTo>
                          <a:cubicBezTo>
                            <a:pt x="2974" y="2308"/>
                            <a:pt x="2888" y="2246"/>
                            <a:pt x="2864" y="2286"/>
                          </a:cubicBezTo>
                          <a:cubicBezTo>
                            <a:pt x="2840" y="2326"/>
                            <a:pt x="2898" y="2420"/>
                            <a:pt x="2858" y="2436"/>
                          </a:cubicBezTo>
                          <a:cubicBezTo>
                            <a:pt x="2818" y="2452"/>
                            <a:pt x="2691" y="2395"/>
                            <a:pt x="2624" y="2382"/>
                          </a:cubicBezTo>
                          <a:cubicBezTo>
                            <a:pt x="2557" y="2369"/>
                            <a:pt x="2497" y="2365"/>
                            <a:pt x="2456" y="2358"/>
                          </a:cubicBezTo>
                          <a:cubicBezTo>
                            <a:pt x="2415" y="2351"/>
                            <a:pt x="2372" y="2408"/>
                            <a:pt x="2378" y="2340"/>
                          </a:cubicBezTo>
                          <a:cubicBezTo>
                            <a:pt x="2384" y="2272"/>
                            <a:pt x="2460" y="2046"/>
                            <a:pt x="2492" y="1950"/>
                          </a:cubicBezTo>
                          <a:cubicBezTo>
                            <a:pt x="2524" y="1854"/>
                            <a:pt x="2528" y="1864"/>
                            <a:pt x="2570" y="1764"/>
                          </a:cubicBezTo>
                          <a:cubicBezTo>
                            <a:pt x="2612" y="1664"/>
                            <a:pt x="2688" y="1462"/>
                            <a:pt x="2744" y="1350"/>
                          </a:cubicBezTo>
                          <a:cubicBezTo>
                            <a:pt x="2800" y="1238"/>
                            <a:pt x="2906" y="1090"/>
                            <a:pt x="2906" y="1092"/>
                          </a:cubicBezTo>
                          <a:cubicBezTo>
                            <a:pt x="2906" y="1094"/>
                            <a:pt x="2785" y="1287"/>
                            <a:pt x="2744" y="1362"/>
                          </a:cubicBezTo>
                          <a:cubicBezTo>
                            <a:pt x="2703" y="1437"/>
                            <a:pt x="2673" y="1507"/>
                            <a:pt x="2660" y="1542"/>
                          </a:cubicBezTo>
                          <a:cubicBezTo>
                            <a:pt x="2647" y="1577"/>
                            <a:pt x="2697" y="1607"/>
                            <a:pt x="2666" y="1572"/>
                          </a:cubicBezTo>
                          <a:cubicBezTo>
                            <a:pt x="2635" y="1537"/>
                            <a:pt x="2523" y="1401"/>
                            <a:pt x="2474" y="1332"/>
                          </a:cubicBezTo>
                          <a:cubicBezTo>
                            <a:pt x="2425" y="1263"/>
                            <a:pt x="2379" y="1227"/>
                            <a:pt x="2372" y="1158"/>
                          </a:cubicBezTo>
                          <a:cubicBezTo>
                            <a:pt x="2365" y="1089"/>
                            <a:pt x="2439" y="913"/>
                            <a:pt x="2432" y="918"/>
                          </a:cubicBezTo>
                          <a:cubicBezTo>
                            <a:pt x="2425" y="923"/>
                            <a:pt x="2370" y="1104"/>
                            <a:pt x="2330" y="1188"/>
                          </a:cubicBezTo>
                          <a:cubicBezTo>
                            <a:pt x="2290" y="1272"/>
                            <a:pt x="2191" y="1285"/>
                            <a:pt x="2192" y="1422"/>
                          </a:cubicBezTo>
                          <a:cubicBezTo>
                            <a:pt x="2193" y="1559"/>
                            <a:pt x="2301" y="1875"/>
                            <a:pt x="2336" y="2010"/>
                          </a:cubicBezTo>
                          <a:cubicBezTo>
                            <a:pt x="2371" y="2145"/>
                            <a:pt x="2393" y="2172"/>
                            <a:pt x="2400" y="2230"/>
                          </a:cubicBezTo>
                          <a:cubicBezTo>
                            <a:pt x="2407" y="2288"/>
                            <a:pt x="2379" y="2331"/>
                            <a:pt x="2376" y="2358"/>
                          </a:cubicBezTo>
                          <a:cubicBezTo>
                            <a:pt x="2373" y="2385"/>
                            <a:pt x="2387" y="2363"/>
                            <a:pt x="2384" y="2390"/>
                          </a:cubicBezTo>
                          <a:cubicBezTo>
                            <a:pt x="2381" y="2417"/>
                            <a:pt x="2365" y="2483"/>
                            <a:pt x="2360" y="2518"/>
                          </a:cubicBezTo>
                          <a:cubicBezTo>
                            <a:pt x="2355" y="2553"/>
                            <a:pt x="2381" y="2580"/>
                            <a:pt x="2352" y="2598"/>
                          </a:cubicBezTo>
                          <a:cubicBezTo>
                            <a:pt x="2323" y="2616"/>
                            <a:pt x="2334" y="2607"/>
                            <a:pt x="2186" y="2628"/>
                          </a:cubicBezTo>
                          <a:cubicBezTo>
                            <a:pt x="2038" y="2649"/>
                            <a:pt x="1599" y="2713"/>
                            <a:pt x="1466" y="2724"/>
                          </a:cubicBezTo>
                          <a:cubicBezTo>
                            <a:pt x="1333" y="2735"/>
                            <a:pt x="1444" y="2718"/>
                            <a:pt x="1388" y="2694"/>
                          </a:cubicBezTo>
                          <a:cubicBezTo>
                            <a:pt x="1332" y="2670"/>
                            <a:pt x="1188" y="2594"/>
                            <a:pt x="1130" y="2580"/>
                          </a:cubicBezTo>
                          <a:cubicBezTo>
                            <a:pt x="1072" y="2566"/>
                            <a:pt x="1088" y="2610"/>
                            <a:pt x="1040" y="2610"/>
                          </a:cubicBezTo>
                          <a:cubicBezTo>
                            <a:pt x="992" y="2610"/>
                            <a:pt x="912" y="2604"/>
                            <a:pt x="842" y="2580"/>
                          </a:cubicBezTo>
                          <a:cubicBezTo>
                            <a:pt x="772" y="2556"/>
                            <a:pt x="677" y="2501"/>
                            <a:pt x="620" y="2466"/>
                          </a:cubicBezTo>
                          <a:cubicBezTo>
                            <a:pt x="563" y="2431"/>
                            <a:pt x="527" y="2399"/>
                            <a:pt x="500" y="2370"/>
                          </a:cubicBezTo>
                          <a:cubicBezTo>
                            <a:pt x="473" y="2341"/>
                            <a:pt x="418" y="2366"/>
                            <a:pt x="458" y="2292"/>
                          </a:cubicBezTo>
                          <a:cubicBezTo>
                            <a:pt x="498" y="2218"/>
                            <a:pt x="684" y="1998"/>
                            <a:pt x="740" y="1926"/>
                          </a:cubicBezTo>
                          <a:cubicBezTo>
                            <a:pt x="796" y="1854"/>
                            <a:pt x="769" y="1887"/>
                            <a:pt x="794" y="1860"/>
                          </a:cubicBezTo>
                          <a:cubicBezTo>
                            <a:pt x="819" y="1833"/>
                            <a:pt x="898" y="1836"/>
                            <a:pt x="890" y="1764"/>
                          </a:cubicBezTo>
                          <a:cubicBezTo>
                            <a:pt x="882" y="1692"/>
                            <a:pt x="786" y="1540"/>
                            <a:pt x="746" y="1428"/>
                          </a:cubicBezTo>
                          <a:cubicBezTo>
                            <a:pt x="706" y="1316"/>
                            <a:pt x="650" y="1212"/>
                            <a:pt x="650" y="1092"/>
                          </a:cubicBezTo>
                          <a:cubicBezTo>
                            <a:pt x="650" y="972"/>
                            <a:pt x="746" y="716"/>
                            <a:pt x="746" y="708"/>
                          </a:cubicBezTo>
                          <a:cubicBezTo>
                            <a:pt x="746" y="700"/>
                            <a:pt x="687" y="969"/>
                            <a:pt x="650" y="1044"/>
                          </a:cubicBezTo>
                          <a:cubicBezTo>
                            <a:pt x="613" y="1119"/>
                            <a:pt x="561" y="1121"/>
                            <a:pt x="524" y="1158"/>
                          </a:cubicBezTo>
                          <a:cubicBezTo>
                            <a:pt x="487" y="1195"/>
                            <a:pt x="450" y="1258"/>
                            <a:pt x="428" y="1266"/>
                          </a:cubicBezTo>
                          <a:cubicBezTo>
                            <a:pt x="406" y="1274"/>
                            <a:pt x="435" y="1267"/>
                            <a:pt x="392" y="1206"/>
                          </a:cubicBezTo>
                          <a:cubicBezTo>
                            <a:pt x="349" y="1145"/>
                            <a:pt x="160" y="878"/>
                            <a:pt x="170" y="900"/>
                          </a:cubicBezTo>
                          <a:cubicBezTo>
                            <a:pt x="180" y="922"/>
                            <a:pt x="385" y="1201"/>
                            <a:pt x="452" y="1338"/>
                          </a:cubicBezTo>
                          <a:cubicBezTo>
                            <a:pt x="519" y="1475"/>
                            <a:pt x="555" y="1587"/>
                            <a:pt x="572" y="1722"/>
                          </a:cubicBezTo>
                          <a:cubicBezTo>
                            <a:pt x="589" y="1857"/>
                            <a:pt x="594" y="2074"/>
                            <a:pt x="554" y="2148"/>
                          </a:cubicBezTo>
                          <a:cubicBezTo>
                            <a:pt x="514" y="2222"/>
                            <a:pt x="380" y="2166"/>
                            <a:pt x="332" y="2166"/>
                          </a:cubicBezTo>
                          <a:cubicBezTo>
                            <a:pt x="284" y="2166"/>
                            <a:pt x="301" y="2159"/>
                            <a:pt x="266" y="2148"/>
                          </a:cubicBezTo>
                          <a:cubicBezTo>
                            <a:pt x="231" y="2137"/>
                            <a:pt x="147" y="2123"/>
                            <a:pt x="122" y="2100"/>
                          </a:cubicBezTo>
                          <a:cubicBezTo>
                            <a:pt x="97" y="2077"/>
                            <a:pt x="105" y="2041"/>
                            <a:pt x="116" y="2010"/>
                          </a:cubicBezTo>
                          <a:cubicBezTo>
                            <a:pt x="127" y="1979"/>
                            <a:pt x="186" y="1938"/>
                            <a:pt x="188" y="1914"/>
                          </a:cubicBezTo>
                          <a:cubicBezTo>
                            <a:pt x="190" y="1890"/>
                            <a:pt x="148" y="1888"/>
                            <a:pt x="128" y="1866"/>
                          </a:cubicBezTo>
                          <a:cubicBezTo>
                            <a:pt x="108" y="1844"/>
                            <a:pt x="88" y="1808"/>
                            <a:pt x="68" y="1782"/>
                          </a:cubicBezTo>
                          <a:cubicBezTo>
                            <a:pt x="48" y="1756"/>
                            <a:pt x="16" y="1758"/>
                            <a:pt x="8" y="1710"/>
                          </a:cubicBezTo>
                          <a:cubicBezTo>
                            <a:pt x="0" y="1662"/>
                            <a:pt x="9" y="1573"/>
                            <a:pt x="20" y="1494"/>
                          </a:cubicBezTo>
                          <a:cubicBezTo>
                            <a:pt x="31" y="1415"/>
                            <a:pt x="60" y="1328"/>
                            <a:pt x="74" y="1236"/>
                          </a:cubicBezTo>
                          <a:cubicBezTo>
                            <a:pt x="88" y="1144"/>
                            <a:pt x="101" y="1013"/>
                            <a:pt x="104" y="942"/>
                          </a:cubicBezTo>
                          <a:cubicBezTo>
                            <a:pt x="107" y="871"/>
                            <a:pt x="80" y="850"/>
                            <a:pt x="92" y="810"/>
                          </a:cubicBezTo>
                          <a:cubicBezTo>
                            <a:pt x="104" y="770"/>
                            <a:pt x="142" y="744"/>
                            <a:pt x="176" y="702"/>
                          </a:cubicBezTo>
                          <a:cubicBezTo>
                            <a:pt x="210" y="660"/>
                            <a:pt x="238" y="612"/>
                            <a:pt x="296" y="558"/>
                          </a:cubicBezTo>
                          <a:cubicBezTo>
                            <a:pt x="354" y="504"/>
                            <a:pt x="454" y="438"/>
                            <a:pt x="524" y="378"/>
                          </a:cubicBezTo>
                          <a:cubicBezTo>
                            <a:pt x="594" y="318"/>
                            <a:pt x="620" y="248"/>
                            <a:pt x="716" y="198"/>
                          </a:cubicBezTo>
                          <a:cubicBezTo>
                            <a:pt x="812" y="148"/>
                            <a:pt x="1008" y="110"/>
                            <a:pt x="1100" y="78"/>
                          </a:cubicBezTo>
                          <a:cubicBezTo>
                            <a:pt x="1192" y="46"/>
                            <a:pt x="1238" y="12"/>
                            <a:pt x="1268" y="6"/>
                          </a:cubicBezTo>
                          <a:cubicBezTo>
                            <a:pt x="1298" y="0"/>
                            <a:pt x="1276" y="8"/>
                            <a:pt x="1280" y="42"/>
                          </a:cubicBezTo>
                          <a:cubicBezTo>
                            <a:pt x="1284" y="76"/>
                            <a:pt x="1293" y="147"/>
                            <a:pt x="1292" y="210"/>
                          </a:cubicBezTo>
                          <a:cubicBezTo>
                            <a:pt x="1291" y="273"/>
                            <a:pt x="1262" y="390"/>
                            <a:pt x="1274" y="420"/>
                          </a:cubicBezTo>
                          <a:cubicBezTo>
                            <a:pt x="1286" y="450"/>
                            <a:pt x="1316" y="406"/>
                            <a:pt x="1364" y="390"/>
                          </a:cubicBezTo>
                          <a:cubicBezTo>
                            <a:pt x="1412" y="374"/>
                            <a:pt x="1521" y="319"/>
                            <a:pt x="1562" y="324"/>
                          </a:cubicBezTo>
                          <a:cubicBezTo>
                            <a:pt x="1603" y="329"/>
                            <a:pt x="1581" y="426"/>
                            <a:pt x="1610" y="420"/>
                          </a:cubicBezTo>
                          <a:cubicBezTo>
                            <a:pt x="1639" y="414"/>
                            <a:pt x="1695" y="289"/>
                            <a:pt x="1736" y="286"/>
                          </a:cubicBezTo>
                          <a:cubicBezTo>
                            <a:pt x="1777" y="283"/>
                            <a:pt x="1829" y="380"/>
                            <a:pt x="1856" y="402"/>
                          </a:cubicBezTo>
                          <a:cubicBezTo>
                            <a:pt x="1883" y="424"/>
                            <a:pt x="1890" y="416"/>
                            <a:pt x="1898" y="420"/>
                          </a:cubicBezTo>
                          <a:cubicBezTo>
                            <a:pt x="1906" y="424"/>
                            <a:pt x="1901" y="457"/>
                            <a:pt x="1904" y="426"/>
                          </a:cubicBezTo>
                          <a:cubicBezTo>
                            <a:pt x="1907" y="395"/>
                            <a:pt x="1903" y="292"/>
                            <a:pt x="1916" y="234"/>
                          </a:cubicBezTo>
                          <a:cubicBezTo>
                            <a:pt x="1929" y="176"/>
                            <a:pt x="1928" y="88"/>
                            <a:pt x="1984" y="78"/>
                          </a:cubicBezTo>
                          <a:close/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63" name="Freeform 232" descr="Розовая тисненая бумага">
                      <a:extLst>
                        <a:ext uri="{FF2B5EF4-FFF2-40B4-BE49-F238E27FC236}">
                          <a16:creationId xmlns:a16="http://schemas.microsoft.com/office/drawing/2014/main" id="{A982B713-AC8B-4565-A2C5-474C00E9B2A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20" y="3532"/>
                      <a:ext cx="48" cy="488"/>
                    </a:xfrm>
                    <a:custGeom>
                      <a:avLst/>
                      <a:gdLst>
                        <a:gd name="T0" fmla="*/ 48 w 48"/>
                        <a:gd name="T1" fmla="*/ 0 h 488"/>
                        <a:gd name="T2" fmla="*/ 0 w 48"/>
                        <a:gd name="T3" fmla="*/ 488 h 488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48" h="488">
                          <a:moveTo>
                            <a:pt x="48" y="0"/>
                          </a:moveTo>
                          <a:lnTo>
                            <a:pt x="0" y="488"/>
                          </a:ln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64" name="Freeform 233" descr="Розовая тисненая бумага">
                      <a:extLst>
                        <a:ext uri="{FF2B5EF4-FFF2-40B4-BE49-F238E27FC236}">
                          <a16:creationId xmlns:a16="http://schemas.microsoft.com/office/drawing/2014/main" id="{38E756DF-33E2-4952-85FD-2F8F35997FF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84" y="3187"/>
                      <a:ext cx="468" cy="533"/>
                    </a:xfrm>
                    <a:custGeom>
                      <a:avLst/>
                      <a:gdLst>
                        <a:gd name="T0" fmla="*/ 436 w 468"/>
                        <a:gd name="T1" fmla="*/ 41 h 533"/>
                        <a:gd name="T2" fmla="*/ 188 w 468"/>
                        <a:gd name="T3" fmla="*/ 49 h 533"/>
                        <a:gd name="T4" fmla="*/ 52 w 468"/>
                        <a:gd name="T5" fmla="*/ 25 h 533"/>
                        <a:gd name="T6" fmla="*/ 28 w 468"/>
                        <a:gd name="T7" fmla="*/ 25 h 533"/>
                        <a:gd name="T8" fmla="*/ 0 w 468"/>
                        <a:gd name="T9" fmla="*/ 173 h 533"/>
                        <a:gd name="T10" fmla="*/ 0 w 468"/>
                        <a:gd name="T11" fmla="*/ 533 h 533"/>
                        <a:gd name="T12" fmla="*/ 468 w 468"/>
                        <a:gd name="T13" fmla="*/ 509 h 533"/>
                        <a:gd name="T14" fmla="*/ 432 w 468"/>
                        <a:gd name="T15" fmla="*/ 41 h 533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468" h="533">
                          <a:moveTo>
                            <a:pt x="436" y="41"/>
                          </a:moveTo>
                          <a:cubicBezTo>
                            <a:pt x="393" y="37"/>
                            <a:pt x="252" y="52"/>
                            <a:pt x="188" y="49"/>
                          </a:cubicBezTo>
                          <a:cubicBezTo>
                            <a:pt x="124" y="46"/>
                            <a:pt x="79" y="29"/>
                            <a:pt x="52" y="25"/>
                          </a:cubicBezTo>
                          <a:cubicBezTo>
                            <a:pt x="25" y="21"/>
                            <a:pt x="37" y="0"/>
                            <a:pt x="28" y="25"/>
                          </a:cubicBezTo>
                          <a:cubicBezTo>
                            <a:pt x="19" y="50"/>
                            <a:pt x="5" y="88"/>
                            <a:pt x="0" y="173"/>
                          </a:cubicBezTo>
                          <a:lnTo>
                            <a:pt x="0" y="533"/>
                          </a:lnTo>
                          <a:lnTo>
                            <a:pt x="468" y="509"/>
                          </a:lnTo>
                          <a:lnTo>
                            <a:pt x="432" y="41"/>
                          </a:ln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65" name="Freeform 234" descr="Розовая тисненая бумага">
                      <a:extLst>
                        <a:ext uri="{FF2B5EF4-FFF2-40B4-BE49-F238E27FC236}">
                          <a16:creationId xmlns:a16="http://schemas.microsoft.com/office/drawing/2014/main" id="{510326B8-8C06-4E7C-8997-CF5B36913A0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288" y="3244"/>
                      <a:ext cx="8" cy="456"/>
                    </a:xfrm>
                    <a:custGeom>
                      <a:avLst/>
                      <a:gdLst>
                        <a:gd name="T0" fmla="*/ 0 w 8"/>
                        <a:gd name="T1" fmla="*/ 0 h 456"/>
                        <a:gd name="T2" fmla="*/ 8 w 8"/>
                        <a:gd name="T3" fmla="*/ 456 h 456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8" h="456">
                          <a:moveTo>
                            <a:pt x="0" y="0"/>
                          </a:moveTo>
                          <a:lnTo>
                            <a:pt x="8" y="456"/>
                          </a:ln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66" name="Freeform 235" descr="Розовая тисненая бумага">
                      <a:extLst>
                        <a:ext uri="{FF2B5EF4-FFF2-40B4-BE49-F238E27FC236}">
                          <a16:creationId xmlns:a16="http://schemas.microsoft.com/office/drawing/2014/main" id="{B6018403-EACB-4952-837E-627B000E504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778" y="2898"/>
                      <a:ext cx="192" cy="624"/>
                    </a:xfrm>
                    <a:custGeom>
                      <a:avLst/>
                      <a:gdLst>
                        <a:gd name="T0" fmla="*/ 192 w 192"/>
                        <a:gd name="T1" fmla="*/ 0 h 624"/>
                        <a:gd name="T2" fmla="*/ 54 w 192"/>
                        <a:gd name="T3" fmla="*/ 270 h 624"/>
                        <a:gd name="T4" fmla="*/ 42 w 192"/>
                        <a:gd name="T5" fmla="*/ 486 h 624"/>
                        <a:gd name="T6" fmla="*/ 0 w 192"/>
                        <a:gd name="T7" fmla="*/ 624 h 624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92" h="624">
                          <a:moveTo>
                            <a:pt x="192" y="0"/>
                          </a:moveTo>
                          <a:cubicBezTo>
                            <a:pt x="169" y="45"/>
                            <a:pt x="79" y="189"/>
                            <a:pt x="54" y="270"/>
                          </a:cubicBezTo>
                          <a:cubicBezTo>
                            <a:pt x="29" y="351"/>
                            <a:pt x="51" y="427"/>
                            <a:pt x="42" y="486"/>
                          </a:cubicBezTo>
                          <a:cubicBezTo>
                            <a:pt x="33" y="545"/>
                            <a:pt x="9" y="595"/>
                            <a:pt x="0" y="624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67" name="Freeform 236" descr="Розовая тисненая бумага">
                      <a:extLst>
                        <a:ext uri="{FF2B5EF4-FFF2-40B4-BE49-F238E27FC236}">
                          <a16:creationId xmlns:a16="http://schemas.microsoft.com/office/drawing/2014/main" id="{CC417EE9-9E69-48F0-ABEE-902BB7A4FA8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42" y="2370"/>
                      <a:ext cx="333" cy="842"/>
                    </a:xfrm>
                    <a:custGeom>
                      <a:avLst/>
                      <a:gdLst>
                        <a:gd name="T0" fmla="*/ 0 w 333"/>
                        <a:gd name="T1" fmla="*/ 0 h 842"/>
                        <a:gd name="T2" fmla="*/ 282 w 333"/>
                        <a:gd name="T3" fmla="*/ 330 h 842"/>
                        <a:gd name="T4" fmla="*/ 306 w 333"/>
                        <a:gd name="T5" fmla="*/ 690 h 842"/>
                        <a:gd name="T6" fmla="*/ 246 w 333"/>
                        <a:gd name="T7" fmla="*/ 842 h 842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33" h="842">
                          <a:moveTo>
                            <a:pt x="0" y="0"/>
                          </a:moveTo>
                          <a:cubicBezTo>
                            <a:pt x="47" y="55"/>
                            <a:pt x="231" y="215"/>
                            <a:pt x="282" y="330"/>
                          </a:cubicBezTo>
                          <a:cubicBezTo>
                            <a:pt x="333" y="445"/>
                            <a:pt x="312" y="605"/>
                            <a:pt x="306" y="690"/>
                          </a:cubicBezTo>
                          <a:cubicBezTo>
                            <a:pt x="300" y="775"/>
                            <a:pt x="258" y="810"/>
                            <a:pt x="246" y="842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68" name="Freeform 237" descr="Розовая тисненая бумага">
                      <a:extLst>
                        <a:ext uri="{FF2B5EF4-FFF2-40B4-BE49-F238E27FC236}">
                          <a16:creationId xmlns:a16="http://schemas.microsoft.com/office/drawing/2014/main" id="{258D35F3-A577-44C9-B54C-31E04341F6C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354" y="1890"/>
                      <a:ext cx="312" cy="384"/>
                    </a:xfrm>
                    <a:custGeom>
                      <a:avLst/>
                      <a:gdLst>
                        <a:gd name="T0" fmla="*/ 312 w 312"/>
                        <a:gd name="T1" fmla="*/ 0 h 384"/>
                        <a:gd name="T2" fmla="*/ 168 w 312"/>
                        <a:gd name="T3" fmla="*/ 144 h 384"/>
                        <a:gd name="T4" fmla="*/ 24 w 312"/>
                        <a:gd name="T5" fmla="*/ 336 h 384"/>
                        <a:gd name="T6" fmla="*/ 24 w 312"/>
                        <a:gd name="T7" fmla="*/ 384 h 384"/>
                        <a:gd name="T8" fmla="*/ 24 w 312"/>
                        <a:gd name="T9" fmla="*/ 336 h 384"/>
                        <a:gd name="T10" fmla="*/ 24 w 312"/>
                        <a:gd name="T11" fmla="*/ 384 h 384"/>
                        <a:gd name="T12" fmla="*/ 24 w 312"/>
                        <a:gd name="T13" fmla="*/ 336 h 38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312" h="384">
                          <a:moveTo>
                            <a:pt x="312" y="0"/>
                          </a:moveTo>
                          <a:cubicBezTo>
                            <a:pt x="264" y="44"/>
                            <a:pt x="216" y="88"/>
                            <a:pt x="168" y="144"/>
                          </a:cubicBezTo>
                          <a:cubicBezTo>
                            <a:pt x="120" y="200"/>
                            <a:pt x="48" y="296"/>
                            <a:pt x="24" y="336"/>
                          </a:cubicBezTo>
                          <a:cubicBezTo>
                            <a:pt x="0" y="376"/>
                            <a:pt x="24" y="384"/>
                            <a:pt x="24" y="384"/>
                          </a:cubicBezTo>
                          <a:cubicBezTo>
                            <a:pt x="24" y="384"/>
                            <a:pt x="24" y="336"/>
                            <a:pt x="24" y="336"/>
                          </a:cubicBezTo>
                          <a:cubicBezTo>
                            <a:pt x="24" y="336"/>
                            <a:pt x="24" y="384"/>
                            <a:pt x="24" y="384"/>
                          </a:cubicBezTo>
                          <a:cubicBezTo>
                            <a:pt x="24" y="384"/>
                            <a:pt x="24" y="360"/>
                            <a:pt x="24" y="336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69" name="Freeform 238" descr="Розовая тисненая бумага">
                      <a:extLst>
                        <a:ext uri="{FF2B5EF4-FFF2-40B4-BE49-F238E27FC236}">
                          <a16:creationId xmlns:a16="http://schemas.microsoft.com/office/drawing/2014/main" id="{289952D5-9D94-4347-9A57-152BF447348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706" y="1842"/>
                      <a:ext cx="448" cy="1536"/>
                    </a:xfrm>
                    <a:custGeom>
                      <a:avLst/>
                      <a:gdLst>
                        <a:gd name="T0" fmla="*/ 448 w 448"/>
                        <a:gd name="T1" fmla="*/ 0 h 1536"/>
                        <a:gd name="T2" fmla="*/ 160 w 448"/>
                        <a:gd name="T3" fmla="*/ 672 h 1536"/>
                        <a:gd name="T4" fmla="*/ 16 w 448"/>
                        <a:gd name="T5" fmla="*/ 1296 h 1536"/>
                        <a:gd name="T6" fmla="*/ 64 w 448"/>
                        <a:gd name="T7" fmla="*/ 1536 h 153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448" h="1536">
                          <a:moveTo>
                            <a:pt x="448" y="0"/>
                          </a:moveTo>
                          <a:cubicBezTo>
                            <a:pt x="340" y="228"/>
                            <a:pt x="232" y="456"/>
                            <a:pt x="160" y="672"/>
                          </a:cubicBezTo>
                          <a:cubicBezTo>
                            <a:pt x="88" y="888"/>
                            <a:pt x="32" y="1152"/>
                            <a:pt x="16" y="1296"/>
                          </a:cubicBezTo>
                          <a:cubicBezTo>
                            <a:pt x="0" y="1440"/>
                            <a:pt x="56" y="1496"/>
                            <a:pt x="64" y="1536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70" name="Freeform 239" descr="Розовая тисненая бумага">
                      <a:extLst>
                        <a:ext uri="{FF2B5EF4-FFF2-40B4-BE49-F238E27FC236}">
                          <a16:creationId xmlns:a16="http://schemas.microsoft.com/office/drawing/2014/main" id="{45CF7CD3-B5F1-433E-A0CB-83CE9610B83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862" y="1938"/>
                      <a:ext cx="388" cy="1254"/>
                    </a:xfrm>
                    <a:custGeom>
                      <a:avLst/>
                      <a:gdLst>
                        <a:gd name="T0" fmla="*/ 388 w 388"/>
                        <a:gd name="T1" fmla="*/ 0 h 1254"/>
                        <a:gd name="T2" fmla="*/ 214 w 388"/>
                        <a:gd name="T3" fmla="*/ 462 h 1254"/>
                        <a:gd name="T4" fmla="*/ 34 w 388"/>
                        <a:gd name="T5" fmla="*/ 846 h 1254"/>
                        <a:gd name="T6" fmla="*/ 10 w 388"/>
                        <a:gd name="T7" fmla="*/ 1254 h 1254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388" h="1254">
                          <a:moveTo>
                            <a:pt x="388" y="0"/>
                          </a:moveTo>
                          <a:cubicBezTo>
                            <a:pt x="359" y="77"/>
                            <a:pt x="273" y="321"/>
                            <a:pt x="214" y="462"/>
                          </a:cubicBezTo>
                          <a:cubicBezTo>
                            <a:pt x="155" y="603"/>
                            <a:pt x="68" y="714"/>
                            <a:pt x="34" y="846"/>
                          </a:cubicBezTo>
                          <a:cubicBezTo>
                            <a:pt x="0" y="978"/>
                            <a:pt x="15" y="1169"/>
                            <a:pt x="10" y="1254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71" name="Freeform 240" descr="Розовая тисненая бумага">
                      <a:extLst>
                        <a:ext uri="{FF2B5EF4-FFF2-40B4-BE49-F238E27FC236}">
                          <a16:creationId xmlns:a16="http://schemas.microsoft.com/office/drawing/2014/main" id="{D8FA041F-9B57-407F-9303-5668B96C478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583" y="1650"/>
                      <a:ext cx="379" cy="1410"/>
                    </a:xfrm>
                    <a:custGeom>
                      <a:avLst/>
                      <a:gdLst>
                        <a:gd name="T0" fmla="*/ 379 w 379"/>
                        <a:gd name="T1" fmla="*/ 0 h 1410"/>
                        <a:gd name="T2" fmla="*/ 265 w 379"/>
                        <a:gd name="T3" fmla="*/ 450 h 1410"/>
                        <a:gd name="T4" fmla="*/ 91 w 379"/>
                        <a:gd name="T5" fmla="*/ 960 h 1410"/>
                        <a:gd name="T6" fmla="*/ 13 w 379"/>
                        <a:gd name="T7" fmla="*/ 1206 h 1410"/>
                        <a:gd name="T8" fmla="*/ 13 w 379"/>
                        <a:gd name="T9" fmla="*/ 1410 h 141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379" h="1410">
                          <a:moveTo>
                            <a:pt x="379" y="0"/>
                          </a:moveTo>
                          <a:cubicBezTo>
                            <a:pt x="360" y="75"/>
                            <a:pt x="313" y="290"/>
                            <a:pt x="265" y="450"/>
                          </a:cubicBezTo>
                          <a:cubicBezTo>
                            <a:pt x="217" y="610"/>
                            <a:pt x="133" y="834"/>
                            <a:pt x="91" y="960"/>
                          </a:cubicBezTo>
                          <a:cubicBezTo>
                            <a:pt x="49" y="1086"/>
                            <a:pt x="26" y="1131"/>
                            <a:pt x="13" y="1206"/>
                          </a:cubicBezTo>
                          <a:cubicBezTo>
                            <a:pt x="0" y="1281"/>
                            <a:pt x="13" y="1368"/>
                            <a:pt x="13" y="1410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72" name="Freeform 241" descr="Розовая тисненая бумага">
                      <a:extLst>
                        <a:ext uri="{FF2B5EF4-FFF2-40B4-BE49-F238E27FC236}">
                          <a16:creationId xmlns:a16="http://schemas.microsoft.com/office/drawing/2014/main" id="{3486AD3C-228F-4B60-BE6F-0F3A0F6E816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858" y="1890"/>
                      <a:ext cx="456" cy="1338"/>
                    </a:xfrm>
                    <a:custGeom>
                      <a:avLst/>
                      <a:gdLst>
                        <a:gd name="T0" fmla="*/ 0 w 456"/>
                        <a:gd name="T1" fmla="*/ 0 h 1338"/>
                        <a:gd name="T2" fmla="*/ 288 w 456"/>
                        <a:gd name="T3" fmla="*/ 384 h 1338"/>
                        <a:gd name="T4" fmla="*/ 432 w 456"/>
                        <a:gd name="T5" fmla="*/ 672 h 1338"/>
                        <a:gd name="T6" fmla="*/ 432 w 456"/>
                        <a:gd name="T7" fmla="*/ 1056 h 1338"/>
                        <a:gd name="T8" fmla="*/ 432 w 456"/>
                        <a:gd name="T9" fmla="*/ 1200 h 1338"/>
                        <a:gd name="T10" fmla="*/ 438 w 456"/>
                        <a:gd name="T11" fmla="*/ 1338 h 1338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456" h="1338">
                          <a:moveTo>
                            <a:pt x="0" y="0"/>
                          </a:moveTo>
                          <a:cubicBezTo>
                            <a:pt x="108" y="136"/>
                            <a:pt x="216" y="272"/>
                            <a:pt x="288" y="384"/>
                          </a:cubicBezTo>
                          <a:cubicBezTo>
                            <a:pt x="360" y="496"/>
                            <a:pt x="408" y="560"/>
                            <a:pt x="432" y="672"/>
                          </a:cubicBezTo>
                          <a:cubicBezTo>
                            <a:pt x="456" y="784"/>
                            <a:pt x="432" y="968"/>
                            <a:pt x="432" y="1056"/>
                          </a:cubicBezTo>
                          <a:cubicBezTo>
                            <a:pt x="432" y="1144"/>
                            <a:pt x="431" y="1153"/>
                            <a:pt x="432" y="1200"/>
                          </a:cubicBezTo>
                          <a:cubicBezTo>
                            <a:pt x="433" y="1247"/>
                            <a:pt x="437" y="1309"/>
                            <a:pt x="438" y="1338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73" name="Freeform 242" descr="Розовая тисненая бумага">
                      <a:extLst>
                        <a:ext uri="{FF2B5EF4-FFF2-40B4-BE49-F238E27FC236}">
                          <a16:creationId xmlns:a16="http://schemas.microsoft.com/office/drawing/2014/main" id="{299CA07F-8162-463D-A303-E4C5AF2E981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002" y="2338"/>
                      <a:ext cx="104" cy="1184"/>
                    </a:xfrm>
                    <a:custGeom>
                      <a:avLst/>
                      <a:gdLst>
                        <a:gd name="T0" fmla="*/ 96 w 104"/>
                        <a:gd name="T1" fmla="*/ 32 h 1184"/>
                        <a:gd name="T2" fmla="*/ 96 w 104"/>
                        <a:gd name="T3" fmla="*/ 80 h 1184"/>
                        <a:gd name="T4" fmla="*/ 96 w 104"/>
                        <a:gd name="T5" fmla="*/ 512 h 1184"/>
                        <a:gd name="T6" fmla="*/ 48 w 104"/>
                        <a:gd name="T7" fmla="*/ 1040 h 1184"/>
                        <a:gd name="T8" fmla="*/ 0 w 104"/>
                        <a:gd name="T9" fmla="*/ 1184 h 118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104" h="1184">
                          <a:moveTo>
                            <a:pt x="96" y="32"/>
                          </a:moveTo>
                          <a:cubicBezTo>
                            <a:pt x="96" y="16"/>
                            <a:pt x="96" y="0"/>
                            <a:pt x="96" y="80"/>
                          </a:cubicBezTo>
                          <a:cubicBezTo>
                            <a:pt x="96" y="160"/>
                            <a:pt x="104" y="352"/>
                            <a:pt x="96" y="512"/>
                          </a:cubicBezTo>
                          <a:cubicBezTo>
                            <a:pt x="88" y="672"/>
                            <a:pt x="64" y="928"/>
                            <a:pt x="48" y="1040"/>
                          </a:cubicBezTo>
                          <a:cubicBezTo>
                            <a:pt x="32" y="1152"/>
                            <a:pt x="16" y="1168"/>
                            <a:pt x="0" y="1184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74" name="Freeform 243" descr="Розовая тисненая бумага">
                      <a:extLst>
                        <a:ext uri="{FF2B5EF4-FFF2-40B4-BE49-F238E27FC236}">
                          <a16:creationId xmlns:a16="http://schemas.microsoft.com/office/drawing/2014/main" id="{B62D0948-F6B0-4F23-AED7-2AEDD55B3DE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050" y="2658"/>
                      <a:ext cx="160" cy="960"/>
                    </a:xfrm>
                    <a:custGeom>
                      <a:avLst/>
                      <a:gdLst>
                        <a:gd name="T0" fmla="*/ 96 w 160"/>
                        <a:gd name="T1" fmla="*/ 0 h 960"/>
                        <a:gd name="T2" fmla="*/ 144 w 160"/>
                        <a:gd name="T3" fmla="*/ 528 h 960"/>
                        <a:gd name="T4" fmla="*/ 0 w 160"/>
                        <a:gd name="T5" fmla="*/ 960 h 960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160" h="960">
                          <a:moveTo>
                            <a:pt x="96" y="0"/>
                          </a:moveTo>
                          <a:cubicBezTo>
                            <a:pt x="128" y="184"/>
                            <a:pt x="160" y="368"/>
                            <a:pt x="144" y="528"/>
                          </a:cubicBezTo>
                          <a:cubicBezTo>
                            <a:pt x="128" y="688"/>
                            <a:pt x="64" y="824"/>
                            <a:pt x="0" y="960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75" name="Freeform 244" descr="Розовая тисненая бумага">
                      <a:extLst>
                        <a:ext uri="{FF2B5EF4-FFF2-40B4-BE49-F238E27FC236}">
                          <a16:creationId xmlns:a16="http://schemas.microsoft.com/office/drawing/2014/main" id="{C1F38D4B-8DC2-4AEE-BF63-3952F8FA99E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858" y="2538"/>
                      <a:ext cx="152" cy="840"/>
                    </a:xfrm>
                    <a:custGeom>
                      <a:avLst/>
                      <a:gdLst>
                        <a:gd name="T0" fmla="*/ 0 w 152"/>
                        <a:gd name="T1" fmla="*/ 24 h 840"/>
                        <a:gd name="T2" fmla="*/ 48 w 152"/>
                        <a:gd name="T3" fmla="*/ 72 h 840"/>
                        <a:gd name="T4" fmla="*/ 144 w 152"/>
                        <a:gd name="T5" fmla="*/ 456 h 840"/>
                        <a:gd name="T6" fmla="*/ 0 w 152"/>
                        <a:gd name="T7" fmla="*/ 840 h 84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52" h="840">
                          <a:moveTo>
                            <a:pt x="0" y="24"/>
                          </a:moveTo>
                          <a:cubicBezTo>
                            <a:pt x="12" y="12"/>
                            <a:pt x="24" y="0"/>
                            <a:pt x="48" y="72"/>
                          </a:cubicBezTo>
                          <a:cubicBezTo>
                            <a:pt x="72" y="144"/>
                            <a:pt x="152" y="328"/>
                            <a:pt x="144" y="456"/>
                          </a:cubicBezTo>
                          <a:cubicBezTo>
                            <a:pt x="136" y="584"/>
                            <a:pt x="68" y="712"/>
                            <a:pt x="0" y="840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76" name="Freeform 245" descr="Розовая тисненая бумага">
                      <a:extLst>
                        <a:ext uri="{FF2B5EF4-FFF2-40B4-BE49-F238E27FC236}">
                          <a16:creationId xmlns:a16="http://schemas.microsoft.com/office/drawing/2014/main" id="{1545934A-EC68-4B0C-817A-5A2708F3943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12" y="1392"/>
                      <a:ext cx="300" cy="2402"/>
                    </a:xfrm>
                    <a:custGeom>
                      <a:avLst/>
                      <a:gdLst>
                        <a:gd name="T0" fmla="*/ 148 w 300"/>
                        <a:gd name="T1" fmla="*/ 32 h 2402"/>
                        <a:gd name="T2" fmla="*/ 236 w 300"/>
                        <a:gd name="T3" fmla="*/ 0 h 2402"/>
                        <a:gd name="T4" fmla="*/ 260 w 300"/>
                        <a:gd name="T5" fmla="*/ 88 h 2402"/>
                        <a:gd name="T6" fmla="*/ 270 w 300"/>
                        <a:gd name="T7" fmla="*/ 386 h 2402"/>
                        <a:gd name="T8" fmla="*/ 288 w 300"/>
                        <a:gd name="T9" fmla="*/ 560 h 2402"/>
                        <a:gd name="T10" fmla="*/ 300 w 300"/>
                        <a:gd name="T11" fmla="*/ 1052 h 2402"/>
                        <a:gd name="T12" fmla="*/ 240 w 300"/>
                        <a:gd name="T13" fmla="*/ 1448 h 2402"/>
                        <a:gd name="T14" fmla="*/ 174 w 300"/>
                        <a:gd name="T15" fmla="*/ 1874 h 2402"/>
                        <a:gd name="T16" fmla="*/ 78 w 300"/>
                        <a:gd name="T17" fmla="*/ 2402 h 2402"/>
                        <a:gd name="T18" fmla="*/ 0 w 300"/>
                        <a:gd name="T19" fmla="*/ 2336 h 2402"/>
                        <a:gd name="T20" fmla="*/ 60 w 300"/>
                        <a:gd name="T21" fmla="*/ 1940 h 2402"/>
                        <a:gd name="T22" fmla="*/ 180 w 300"/>
                        <a:gd name="T23" fmla="*/ 1184 h 2402"/>
                        <a:gd name="T24" fmla="*/ 192 w 300"/>
                        <a:gd name="T25" fmla="*/ 896 h 2402"/>
                        <a:gd name="T26" fmla="*/ 174 w 300"/>
                        <a:gd name="T27" fmla="*/ 578 h 2402"/>
                        <a:gd name="T28" fmla="*/ 164 w 300"/>
                        <a:gd name="T29" fmla="*/ 264 h 2402"/>
                        <a:gd name="T30" fmla="*/ 148 w 300"/>
                        <a:gd name="T31" fmla="*/ 32 h 2402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</a:gdLst>
                      <a:ahLst/>
                      <a:cxnLst>
                        <a:cxn ang="T32">
                          <a:pos x="T0" y="T1"/>
                        </a:cxn>
                        <a:cxn ang="T33">
                          <a:pos x="T2" y="T3"/>
                        </a:cxn>
                        <a:cxn ang="T34">
                          <a:pos x="T4" y="T5"/>
                        </a:cxn>
                        <a:cxn ang="T35">
                          <a:pos x="T6" y="T7"/>
                        </a:cxn>
                        <a:cxn ang="T36">
                          <a:pos x="T8" y="T9"/>
                        </a:cxn>
                        <a:cxn ang="T37">
                          <a:pos x="T10" y="T11"/>
                        </a:cxn>
                        <a:cxn ang="T38">
                          <a:pos x="T12" y="T13"/>
                        </a:cxn>
                        <a:cxn ang="T39">
                          <a:pos x="T14" y="T15"/>
                        </a:cxn>
                        <a:cxn ang="T40">
                          <a:pos x="T16" y="T17"/>
                        </a:cxn>
                        <a:cxn ang="T41">
                          <a:pos x="T18" y="T19"/>
                        </a:cxn>
                        <a:cxn ang="T42">
                          <a:pos x="T20" y="T21"/>
                        </a:cxn>
                        <a:cxn ang="T43">
                          <a:pos x="T22" y="T23"/>
                        </a:cxn>
                        <a:cxn ang="T44">
                          <a:pos x="T24" y="T25"/>
                        </a:cxn>
                        <a:cxn ang="T45">
                          <a:pos x="T26" y="T27"/>
                        </a:cxn>
                        <a:cxn ang="T46">
                          <a:pos x="T28" y="T29"/>
                        </a:cxn>
                        <a:cxn ang="T47">
                          <a:pos x="T30" y="T31"/>
                        </a:cxn>
                      </a:cxnLst>
                      <a:rect l="0" t="0" r="r" b="b"/>
                      <a:pathLst>
                        <a:path w="300" h="2402">
                          <a:moveTo>
                            <a:pt x="148" y="32"/>
                          </a:moveTo>
                          <a:lnTo>
                            <a:pt x="236" y="0"/>
                          </a:lnTo>
                          <a:lnTo>
                            <a:pt x="260" y="88"/>
                          </a:lnTo>
                          <a:lnTo>
                            <a:pt x="270" y="386"/>
                          </a:lnTo>
                          <a:lnTo>
                            <a:pt x="288" y="560"/>
                          </a:lnTo>
                          <a:lnTo>
                            <a:pt x="300" y="1052"/>
                          </a:lnTo>
                          <a:lnTo>
                            <a:pt x="240" y="1448"/>
                          </a:lnTo>
                          <a:lnTo>
                            <a:pt x="174" y="1874"/>
                          </a:lnTo>
                          <a:lnTo>
                            <a:pt x="78" y="2402"/>
                          </a:lnTo>
                          <a:lnTo>
                            <a:pt x="0" y="2336"/>
                          </a:lnTo>
                          <a:lnTo>
                            <a:pt x="60" y="1940"/>
                          </a:lnTo>
                          <a:lnTo>
                            <a:pt x="180" y="1184"/>
                          </a:lnTo>
                          <a:lnTo>
                            <a:pt x="192" y="896"/>
                          </a:lnTo>
                          <a:lnTo>
                            <a:pt x="174" y="578"/>
                          </a:lnTo>
                          <a:lnTo>
                            <a:pt x="164" y="264"/>
                          </a:lnTo>
                          <a:lnTo>
                            <a:pt x="148" y="32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77" name="Freeform 246" descr="Розовая тисненая бумага">
                      <a:extLst>
                        <a:ext uri="{FF2B5EF4-FFF2-40B4-BE49-F238E27FC236}">
                          <a16:creationId xmlns:a16="http://schemas.microsoft.com/office/drawing/2014/main" id="{A81AC51B-CCC3-44FA-8F60-626D8400BAC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576" y="1352"/>
                      <a:ext cx="120" cy="928"/>
                    </a:xfrm>
                    <a:custGeom>
                      <a:avLst/>
                      <a:gdLst>
                        <a:gd name="T0" fmla="*/ 120 w 120"/>
                        <a:gd name="T1" fmla="*/ 48 h 928"/>
                        <a:gd name="T2" fmla="*/ 32 w 120"/>
                        <a:gd name="T3" fmla="*/ 928 h 928"/>
                        <a:gd name="T4" fmla="*/ 20 w 120"/>
                        <a:gd name="T5" fmla="*/ 784 h 928"/>
                        <a:gd name="T6" fmla="*/ 0 w 120"/>
                        <a:gd name="T7" fmla="*/ 144 h 928"/>
                        <a:gd name="T8" fmla="*/ 32 w 120"/>
                        <a:gd name="T9" fmla="*/ 0 h 928"/>
                        <a:gd name="T10" fmla="*/ 120 w 120"/>
                        <a:gd name="T11" fmla="*/ 48 h 928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0" t="0" r="r" b="b"/>
                      <a:pathLst>
                        <a:path w="120" h="928">
                          <a:moveTo>
                            <a:pt x="120" y="48"/>
                          </a:moveTo>
                          <a:lnTo>
                            <a:pt x="32" y="928"/>
                          </a:lnTo>
                          <a:lnTo>
                            <a:pt x="20" y="784"/>
                          </a:lnTo>
                          <a:lnTo>
                            <a:pt x="0" y="144"/>
                          </a:lnTo>
                          <a:lnTo>
                            <a:pt x="32" y="0"/>
                          </a:lnTo>
                          <a:lnTo>
                            <a:pt x="120" y="48"/>
                          </a:lnTo>
                          <a:close/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78" name="Oval 247">
                      <a:extLst>
                        <a:ext uri="{FF2B5EF4-FFF2-40B4-BE49-F238E27FC236}">
                          <a16:creationId xmlns:a16="http://schemas.microsoft.com/office/drawing/2014/main" id="{67E6A188-05E9-4EDB-A8FF-A2652D5C263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30" y="3282"/>
                      <a:ext cx="48" cy="48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979" name="Oval 248">
                      <a:extLst>
                        <a:ext uri="{FF2B5EF4-FFF2-40B4-BE49-F238E27FC236}">
                          <a16:creationId xmlns:a16="http://schemas.microsoft.com/office/drawing/2014/main" id="{C8ABAD17-51F3-4735-99F8-D2BCDC79337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30" y="3426"/>
                      <a:ext cx="48" cy="48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980" name="Oval 249">
                      <a:extLst>
                        <a:ext uri="{FF2B5EF4-FFF2-40B4-BE49-F238E27FC236}">
                          <a16:creationId xmlns:a16="http://schemas.microsoft.com/office/drawing/2014/main" id="{0470C0D7-EE37-4BFF-83FC-1CDFE6B3835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82" y="3570"/>
                      <a:ext cx="48" cy="48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981" name="Oval 250">
                      <a:extLst>
                        <a:ext uri="{FF2B5EF4-FFF2-40B4-BE49-F238E27FC236}">
                          <a16:creationId xmlns:a16="http://schemas.microsoft.com/office/drawing/2014/main" id="{8CC204A7-A2D3-45A5-BE0A-433EC71370E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56" y="3744"/>
                      <a:ext cx="48" cy="48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982" name="Oval 251">
                      <a:extLst>
                        <a:ext uri="{FF2B5EF4-FFF2-40B4-BE49-F238E27FC236}">
                          <a16:creationId xmlns:a16="http://schemas.microsoft.com/office/drawing/2014/main" id="{3C0BB6E5-F881-407E-9AAD-BA63273731F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0" y="1536"/>
                      <a:ext cx="48" cy="48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983" name="Oval 252">
                      <a:extLst>
                        <a:ext uri="{FF2B5EF4-FFF2-40B4-BE49-F238E27FC236}">
                          <a16:creationId xmlns:a16="http://schemas.microsoft.com/office/drawing/2014/main" id="{B9ECD449-141F-4780-8F65-5A608BF47AF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78" y="1794"/>
                      <a:ext cx="48" cy="48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984" name="Oval 253">
                      <a:extLst>
                        <a:ext uri="{FF2B5EF4-FFF2-40B4-BE49-F238E27FC236}">
                          <a16:creationId xmlns:a16="http://schemas.microsoft.com/office/drawing/2014/main" id="{F2AE1E2E-111F-4CE7-BC1F-3475450EF7F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30" y="2082"/>
                      <a:ext cx="48" cy="48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985" name="Oval 254">
                      <a:extLst>
                        <a:ext uri="{FF2B5EF4-FFF2-40B4-BE49-F238E27FC236}">
                          <a16:creationId xmlns:a16="http://schemas.microsoft.com/office/drawing/2014/main" id="{9A127ADA-0942-4C70-B192-7958BAA53F5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30" y="2418"/>
                      <a:ext cx="48" cy="48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986" name="Oval 255">
                      <a:extLst>
                        <a:ext uri="{FF2B5EF4-FFF2-40B4-BE49-F238E27FC236}">
                          <a16:creationId xmlns:a16="http://schemas.microsoft.com/office/drawing/2014/main" id="{6045A1FF-E8D1-4605-BEC2-E5BA374E7C9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82" y="2802"/>
                      <a:ext cx="48" cy="48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987" name="Oval 256">
                      <a:extLst>
                        <a:ext uri="{FF2B5EF4-FFF2-40B4-BE49-F238E27FC236}">
                          <a16:creationId xmlns:a16="http://schemas.microsoft.com/office/drawing/2014/main" id="{29D363A3-CB1A-4683-8ABF-0FB466C52C7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34" y="3138"/>
                      <a:ext cx="48" cy="48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988" name="Freeform 257" descr="Розовая тисненая бумага">
                      <a:extLst>
                        <a:ext uri="{FF2B5EF4-FFF2-40B4-BE49-F238E27FC236}">
                          <a16:creationId xmlns:a16="http://schemas.microsoft.com/office/drawing/2014/main" id="{90BC7528-980B-441D-80C1-268E0DAFA8F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213" y="864"/>
                      <a:ext cx="737" cy="655"/>
                    </a:xfrm>
                    <a:custGeom>
                      <a:avLst/>
                      <a:gdLst>
                        <a:gd name="T0" fmla="*/ 365 w 737"/>
                        <a:gd name="T1" fmla="*/ 450 h 655"/>
                        <a:gd name="T2" fmla="*/ 479 w 737"/>
                        <a:gd name="T3" fmla="*/ 528 h 655"/>
                        <a:gd name="T4" fmla="*/ 653 w 737"/>
                        <a:gd name="T5" fmla="*/ 642 h 655"/>
                        <a:gd name="T6" fmla="*/ 659 w 737"/>
                        <a:gd name="T7" fmla="*/ 504 h 655"/>
                        <a:gd name="T8" fmla="*/ 731 w 737"/>
                        <a:gd name="T9" fmla="*/ 300 h 655"/>
                        <a:gd name="T10" fmla="*/ 695 w 737"/>
                        <a:gd name="T11" fmla="*/ 156 h 655"/>
                        <a:gd name="T12" fmla="*/ 653 w 737"/>
                        <a:gd name="T13" fmla="*/ 66 h 655"/>
                        <a:gd name="T14" fmla="*/ 407 w 737"/>
                        <a:gd name="T15" fmla="*/ 24 h 655"/>
                        <a:gd name="T16" fmla="*/ 317 w 737"/>
                        <a:gd name="T17" fmla="*/ 66 h 655"/>
                        <a:gd name="T18" fmla="*/ 251 w 737"/>
                        <a:gd name="T19" fmla="*/ 60 h 655"/>
                        <a:gd name="T20" fmla="*/ 173 w 737"/>
                        <a:gd name="T21" fmla="*/ 18 h 655"/>
                        <a:gd name="T22" fmla="*/ 47 w 737"/>
                        <a:gd name="T23" fmla="*/ 168 h 655"/>
                        <a:gd name="T24" fmla="*/ 47 w 737"/>
                        <a:gd name="T25" fmla="*/ 384 h 655"/>
                        <a:gd name="T26" fmla="*/ 29 w 737"/>
                        <a:gd name="T27" fmla="*/ 498 h 655"/>
                        <a:gd name="T28" fmla="*/ 29 w 737"/>
                        <a:gd name="T29" fmla="*/ 642 h 655"/>
                        <a:gd name="T30" fmla="*/ 203 w 737"/>
                        <a:gd name="T31" fmla="*/ 576 h 655"/>
                        <a:gd name="T32" fmla="*/ 317 w 737"/>
                        <a:gd name="T33" fmla="*/ 546 h 655"/>
                        <a:gd name="T34" fmla="*/ 365 w 737"/>
                        <a:gd name="T35" fmla="*/ 498 h 655"/>
                        <a:gd name="T36" fmla="*/ 263 w 737"/>
                        <a:gd name="T37" fmla="*/ 324 h 655"/>
                        <a:gd name="T38" fmla="*/ 179 w 737"/>
                        <a:gd name="T39" fmla="*/ 48 h 655"/>
                        <a:gd name="T40" fmla="*/ 221 w 737"/>
                        <a:gd name="T41" fmla="*/ 162 h 655"/>
                        <a:gd name="T42" fmla="*/ 461 w 737"/>
                        <a:gd name="T43" fmla="*/ 162 h 655"/>
                        <a:gd name="T44" fmla="*/ 575 w 737"/>
                        <a:gd name="T45" fmla="*/ 168 h 655"/>
                        <a:gd name="T46" fmla="*/ 653 w 737"/>
                        <a:gd name="T47" fmla="*/ 114 h 655"/>
                        <a:gd name="T48" fmla="*/ 503 w 737"/>
                        <a:gd name="T49" fmla="*/ 264 h 655"/>
                        <a:gd name="T50" fmla="*/ 365 w 737"/>
                        <a:gd name="T51" fmla="*/ 450 h 655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</a:gdLst>
                      <a:ahLst/>
                      <a:cxnLst>
                        <a:cxn ang="T52">
                          <a:pos x="T0" y="T1"/>
                        </a:cxn>
                        <a:cxn ang="T53">
                          <a:pos x="T2" y="T3"/>
                        </a:cxn>
                        <a:cxn ang="T54">
                          <a:pos x="T4" y="T5"/>
                        </a:cxn>
                        <a:cxn ang="T55">
                          <a:pos x="T6" y="T7"/>
                        </a:cxn>
                        <a:cxn ang="T56">
                          <a:pos x="T8" y="T9"/>
                        </a:cxn>
                        <a:cxn ang="T57">
                          <a:pos x="T10" y="T11"/>
                        </a:cxn>
                        <a:cxn ang="T58">
                          <a:pos x="T12" y="T13"/>
                        </a:cxn>
                        <a:cxn ang="T59">
                          <a:pos x="T14" y="T15"/>
                        </a:cxn>
                        <a:cxn ang="T60">
                          <a:pos x="T16" y="T17"/>
                        </a:cxn>
                        <a:cxn ang="T61">
                          <a:pos x="T18" y="T19"/>
                        </a:cxn>
                        <a:cxn ang="T62">
                          <a:pos x="T20" y="T21"/>
                        </a:cxn>
                        <a:cxn ang="T63">
                          <a:pos x="T22" y="T23"/>
                        </a:cxn>
                        <a:cxn ang="T64">
                          <a:pos x="T24" y="T25"/>
                        </a:cxn>
                        <a:cxn ang="T65">
                          <a:pos x="T26" y="T27"/>
                        </a:cxn>
                        <a:cxn ang="T66">
                          <a:pos x="T28" y="T29"/>
                        </a:cxn>
                        <a:cxn ang="T67">
                          <a:pos x="T30" y="T31"/>
                        </a:cxn>
                        <a:cxn ang="T68">
                          <a:pos x="T32" y="T33"/>
                        </a:cxn>
                        <a:cxn ang="T69">
                          <a:pos x="T34" y="T35"/>
                        </a:cxn>
                        <a:cxn ang="T70">
                          <a:pos x="T36" y="T37"/>
                        </a:cxn>
                        <a:cxn ang="T71">
                          <a:pos x="T38" y="T39"/>
                        </a:cxn>
                        <a:cxn ang="T72">
                          <a:pos x="T40" y="T41"/>
                        </a:cxn>
                        <a:cxn ang="T73">
                          <a:pos x="T42" y="T43"/>
                        </a:cxn>
                        <a:cxn ang="T74">
                          <a:pos x="T44" y="T45"/>
                        </a:cxn>
                        <a:cxn ang="T75">
                          <a:pos x="T46" y="T47"/>
                        </a:cxn>
                        <a:cxn ang="T76">
                          <a:pos x="T48" y="T49"/>
                        </a:cxn>
                        <a:cxn ang="T77">
                          <a:pos x="T50" y="T51"/>
                        </a:cxn>
                      </a:cxnLst>
                      <a:rect l="0" t="0" r="r" b="b"/>
                      <a:pathLst>
                        <a:path w="737" h="655">
                          <a:moveTo>
                            <a:pt x="365" y="450"/>
                          </a:moveTo>
                          <a:cubicBezTo>
                            <a:pt x="360" y="495"/>
                            <a:pt x="431" y="496"/>
                            <a:pt x="479" y="528"/>
                          </a:cubicBezTo>
                          <a:cubicBezTo>
                            <a:pt x="527" y="560"/>
                            <a:pt x="623" y="646"/>
                            <a:pt x="653" y="642"/>
                          </a:cubicBezTo>
                          <a:cubicBezTo>
                            <a:pt x="683" y="638"/>
                            <a:pt x="646" y="561"/>
                            <a:pt x="659" y="504"/>
                          </a:cubicBezTo>
                          <a:cubicBezTo>
                            <a:pt x="672" y="447"/>
                            <a:pt x="725" y="358"/>
                            <a:pt x="731" y="300"/>
                          </a:cubicBezTo>
                          <a:cubicBezTo>
                            <a:pt x="737" y="242"/>
                            <a:pt x="708" y="195"/>
                            <a:pt x="695" y="156"/>
                          </a:cubicBezTo>
                          <a:cubicBezTo>
                            <a:pt x="682" y="117"/>
                            <a:pt x="701" y="88"/>
                            <a:pt x="653" y="66"/>
                          </a:cubicBezTo>
                          <a:cubicBezTo>
                            <a:pt x="605" y="44"/>
                            <a:pt x="463" y="24"/>
                            <a:pt x="407" y="24"/>
                          </a:cubicBezTo>
                          <a:cubicBezTo>
                            <a:pt x="351" y="24"/>
                            <a:pt x="343" y="60"/>
                            <a:pt x="317" y="66"/>
                          </a:cubicBezTo>
                          <a:cubicBezTo>
                            <a:pt x="291" y="72"/>
                            <a:pt x="275" y="68"/>
                            <a:pt x="251" y="60"/>
                          </a:cubicBezTo>
                          <a:cubicBezTo>
                            <a:pt x="227" y="52"/>
                            <a:pt x="207" y="0"/>
                            <a:pt x="173" y="18"/>
                          </a:cubicBezTo>
                          <a:cubicBezTo>
                            <a:pt x="139" y="36"/>
                            <a:pt x="68" y="107"/>
                            <a:pt x="47" y="168"/>
                          </a:cubicBezTo>
                          <a:cubicBezTo>
                            <a:pt x="26" y="229"/>
                            <a:pt x="50" y="329"/>
                            <a:pt x="47" y="384"/>
                          </a:cubicBezTo>
                          <a:cubicBezTo>
                            <a:pt x="44" y="439"/>
                            <a:pt x="32" y="455"/>
                            <a:pt x="29" y="498"/>
                          </a:cubicBezTo>
                          <a:cubicBezTo>
                            <a:pt x="26" y="541"/>
                            <a:pt x="0" y="629"/>
                            <a:pt x="29" y="642"/>
                          </a:cubicBezTo>
                          <a:cubicBezTo>
                            <a:pt x="58" y="655"/>
                            <a:pt x="155" y="592"/>
                            <a:pt x="203" y="576"/>
                          </a:cubicBezTo>
                          <a:cubicBezTo>
                            <a:pt x="251" y="560"/>
                            <a:pt x="290" y="559"/>
                            <a:pt x="317" y="546"/>
                          </a:cubicBezTo>
                          <a:cubicBezTo>
                            <a:pt x="344" y="533"/>
                            <a:pt x="374" y="535"/>
                            <a:pt x="365" y="498"/>
                          </a:cubicBezTo>
                          <a:cubicBezTo>
                            <a:pt x="356" y="461"/>
                            <a:pt x="294" y="399"/>
                            <a:pt x="263" y="324"/>
                          </a:cubicBezTo>
                          <a:cubicBezTo>
                            <a:pt x="232" y="249"/>
                            <a:pt x="186" y="75"/>
                            <a:pt x="179" y="48"/>
                          </a:cubicBezTo>
                          <a:cubicBezTo>
                            <a:pt x="172" y="21"/>
                            <a:pt x="174" y="143"/>
                            <a:pt x="221" y="162"/>
                          </a:cubicBezTo>
                          <a:cubicBezTo>
                            <a:pt x="268" y="181"/>
                            <a:pt x="402" y="161"/>
                            <a:pt x="461" y="162"/>
                          </a:cubicBezTo>
                          <a:cubicBezTo>
                            <a:pt x="520" y="163"/>
                            <a:pt x="543" y="176"/>
                            <a:pt x="575" y="168"/>
                          </a:cubicBezTo>
                          <a:cubicBezTo>
                            <a:pt x="607" y="160"/>
                            <a:pt x="665" y="98"/>
                            <a:pt x="653" y="114"/>
                          </a:cubicBezTo>
                          <a:cubicBezTo>
                            <a:pt x="641" y="130"/>
                            <a:pt x="551" y="208"/>
                            <a:pt x="503" y="264"/>
                          </a:cubicBezTo>
                          <a:cubicBezTo>
                            <a:pt x="455" y="320"/>
                            <a:pt x="394" y="411"/>
                            <a:pt x="365" y="450"/>
                          </a:cubicBezTo>
                          <a:close/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89" name="Freeform 258" descr="Розовая тисненая бумага">
                      <a:extLst>
                        <a:ext uri="{FF2B5EF4-FFF2-40B4-BE49-F238E27FC236}">
                          <a16:creationId xmlns:a16="http://schemas.microsoft.com/office/drawing/2014/main" id="{596B9AE9-6FCD-4865-815F-3DC4271E7CE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290" y="1410"/>
                      <a:ext cx="200" cy="336"/>
                    </a:xfrm>
                    <a:custGeom>
                      <a:avLst/>
                      <a:gdLst>
                        <a:gd name="T0" fmla="*/ 200 w 200"/>
                        <a:gd name="T1" fmla="*/ 0 h 336"/>
                        <a:gd name="T2" fmla="*/ 56 w 200"/>
                        <a:gd name="T3" fmla="*/ 96 h 336"/>
                        <a:gd name="T4" fmla="*/ 8 w 200"/>
                        <a:gd name="T5" fmla="*/ 288 h 336"/>
                        <a:gd name="T6" fmla="*/ 8 w 200"/>
                        <a:gd name="T7" fmla="*/ 336 h 33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200" h="336">
                          <a:moveTo>
                            <a:pt x="200" y="0"/>
                          </a:moveTo>
                          <a:cubicBezTo>
                            <a:pt x="144" y="24"/>
                            <a:pt x="88" y="48"/>
                            <a:pt x="56" y="96"/>
                          </a:cubicBezTo>
                          <a:cubicBezTo>
                            <a:pt x="24" y="144"/>
                            <a:pt x="16" y="248"/>
                            <a:pt x="8" y="288"/>
                          </a:cubicBezTo>
                          <a:cubicBezTo>
                            <a:pt x="0" y="328"/>
                            <a:pt x="4" y="332"/>
                            <a:pt x="8" y="336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90" name="Freeform 259" descr="Розовая тисненая бумага">
                      <a:extLst>
                        <a:ext uri="{FF2B5EF4-FFF2-40B4-BE49-F238E27FC236}">
                          <a16:creationId xmlns:a16="http://schemas.microsoft.com/office/drawing/2014/main" id="{F10ED6A0-AF07-4573-8B13-6555B1551D4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96" y="1308"/>
                      <a:ext cx="119" cy="360"/>
                    </a:xfrm>
                    <a:custGeom>
                      <a:avLst/>
                      <a:gdLst>
                        <a:gd name="T0" fmla="*/ 0 w 119"/>
                        <a:gd name="T1" fmla="*/ 0 h 360"/>
                        <a:gd name="T2" fmla="*/ 66 w 119"/>
                        <a:gd name="T3" fmla="*/ 102 h 360"/>
                        <a:gd name="T4" fmla="*/ 114 w 119"/>
                        <a:gd name="T5" fmla="*/ 294 h 360"/>
                        <a:gd name="T6" fmla="*/ 96 w 119"/>
                        <a:gd name="T7" fmla="*/ 360 h 36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0" t="0" r="r" b="b"/>
                      <a:pathLst>
                        <a:path w="119" h="360">
                          <a:moveTo>
                            <a:pt x="0" y="0"/>
                          </a:moveTo>
                          <a:cubicBezTo>
                            <a:pt x="11" y="19"/>
                            <a:pt x="47" y="53"/>
                            <a:pt x="66" y="102"/>
                          </a:cubicBezTo>
                          <a:cubicBezTo>
                            <a:pt x="85" y="151"/>
                            <a:pt x="109" y="251"/>
                            <a:pt x="114" y="294"/>
                          </a:cubicBezTo>
                          <a:cubicBezTo>
                            <a:pt x="119" y="337"/>
                            <a:pt x="100" y="346"/>
                            <a:pt x="96" y="360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91" name="Freeform 260" descr="Розовая тисненая бумага">
                      <a:extLst>
                        <a:ext uri="{FF2B5EF4-FFF2-40B4-BE49-F238E27FC236}">
                          <a16:creationId xmlns:a16="http://schemas.microsoft.com/office/drawing/2014/main" id="{475D6BBA-4A29-48C7-8863-39C0D231011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346" y="1938"/>
                      <a:ext cx="288" cy="432"/>
                    </a:xfrm>
                    <a:custGeom>
                      <a:avLst/>
                      <a:gdLst>
                        <a:gd name="T0" fmla="*/ 0 w 288"/>
                        <a:gd name="T1" fmla="*/ 0 h 432"/>
                        <a:gd name="T2" fmla="*/ 192 w 288"/>
                        <a:gd name="T3" fmla="*/ 240 h 432"/>
                        <a:gd name="T4" fmla="*/ 288 w 288"/>
                        <a:gd name="T5" fmla="*/ 432 h 432"/>
                        <a:gd name="T6" fmla="*/ 0 60000 65536"/>
                        <a:gd name="T7" fmla="*/ 0 60000 65536"/>
                        <a:gd name="T8" fmla="*/ 0 60000 65536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0" t="0" r="r" b="b"/>
                      <a:pathLst>
                        <a:path w="288" h="432">
                          <a:moveTo>
                            <a:pt x="0" y="0"/>
                          </a:moveTo>
                          <a:cubicBezTo>
                            <a:pt x="72" y="84"/>
                            <a:pt x="144" y="168"/>
                            <a:pt x="192" y="240"/>
                          </a:cubicBezTo>
                          <a:cubicBezTo>
                            <a:pt x="240" y="312"/>
                            <a:pt x="272" y="400"/>
                            <a:pt x="288" y="432"/>
                          </a:cubicBez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92" name="Freeform 261">
                      <a:extLst>
                        <a:ext uri="{FF2B5EF4-FFF2-40B4-BE49-F238E27FC236}">
                          <a16:creationId xmlns:a16="http://schemas.microsoft.com/office/drawing/2014/main" id="{0D475881-0107-4C34-AA56-58D79D66893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528" y="1780"/>
                      <a:ext cx="1" cy="64"/>
                    </a:xfrm>
                    <a:custGeom>
                      <a:avLst/>
                      <a:gdLst>
                        <a:gd name="T0" fmla="*/ 0 w 1"/>
                        <a:gd name="T1" fmla="*/ 0 h 64"/>
                        <a:gd name="T2" fmla="*/ 0 w 1"/>
                        <a:gd name="T3" fmla="*/ 64 h 64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64">
                          <a:moveTo>
                            <a:pt x="0" y="0"/>
                          </a:moveTo>
                          <a:lnTo>
                            <a:pt x="0" y="64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93" name="Freeform 262" descr="Розовая тисненая бумага">
                      <a:extLst>
                        <a:ext uri="{FF2B5EF4-FFF2-40B4-BE49-F238E27FC236}">
                          <a16:creationId xmlns:a16="http://schemas.microsoft.com/office/drawing/2014/main" id="{9E662BC3-8533-4B9A-92C3-5444B393AB0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400" y="3240"/>
                      <a:ext cx="8" cy="456"/>
                    </a:xfrm>
                    <a:custGeom>
                      <a:avLst/>
                      <a:gdLst>
                        <a:gd name="T0" fmla="*/ 0 w 8"/>
                        <a:gd name="T1" fmla="*/ 0 h 456"/>
                        <a:gd name="T2" fmla="*/ 8 w 8"/>
                        <a:gd name="T3" fmla="*/ 456 h 456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8" h="456">
                          <a:moveTo>
                            <a:pt x="0" y="0"/>
                          </a:moveTo>
                          <a:lnTo>
                            <a:pt x="8" y="456"/>
                          </a:ln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94" name="Freeform 263" descr="Розовая тисненая бумага">
                      <a:extLst>
                        <a:ext uri="{FF2B5EF4-FFF2-40B4-BE49-F238E27FC236}">
                          <a16:creationId xmlns:a16="http://schemas.microsoft.com/office/drawing/2014/main" id="{A229E4DF-60A5-485A-A00D-2826053544D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4616" y="3500"/>
                      <a:ext cx="48" cy="480"/>
                    </a:xfrm>
                    <a:custGeom>
                      <a:avLst/>
                      <a:gdLst>
                        <a:gd name="T0" fmla="*/ 48 w 48"/>
                        <a:gd name="T1" fmla="*/ 0 h 480"/>
                        <a:gd name="T2" fmla="*/ 0 w 48"/>
                        <a:gd name="T3" fmla="*/ 480 h 480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48" h="480">
                          <a:moveTo>
                            <a:pt x="48" y="0"/>
                          </a:moveTo>
                          <a:lnTo>
                            <a:pt x="0" y="480"/>
                          </a:lnTo>
                        </a:path>
                      </a:pathLst>
                    </a:custGeom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95" name="Freeform 264">
                      <a:extLst>
                        <a:ext uri="{FF2B5EF4-FFF2-40B4-BE49-F238E27FC236}">
                          <a16:creationId xmlns:a16="http://schemas.microsoft.com/office/drawing/2014/main" id="{AC64F60E-142C-48EC-BBBD-18B723E81EE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520" y="1524"/>
                      <a:ext cx="1" cy="64"/>
                    </a:xfrm>
                    <a:custGeom>
                      <a:avLst/>
                      <a:gdLst>
                        <a:gd name="T0" fmla="*/ 0 w 1"/>
                        <a:gd name="T1" fmla="*/ 0 h 64"/>
                        <a:gd name="T2" fmla="*/ 0 w 1"/>
                        <a:gd name="T3" fmla="*/ 64 h 64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64">
                          <a:moveTo>
                            <a:pt x="0" y="0"/>
                          </a:moveTo>
                          <a:lnTo>
                            <a:pt x="0" y="64"/>
                          </a:lnTo>
                        </a:path>
                      </a:pathLst>
                    </a:custGeom>
                    <a:noFill/>
                    <a:ln w="12700" cmpd="sng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pic>
                <p:nvPicPr>
                  <p:cNvPr id="20959" name="Picture 265" descr="var1_1">
                    <a:extLst>
                      <a:ext uri="{FF2B5EF4-FFF2-40B4-BE49-F238E27FC236}">
                        <a16:creationId xmlns:a16="http://schemas.microsoft.com/office/drawing/2014/main" id="{F09D6AF7-232C-40A8-AFA9-97275E7DFE44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1532630">
                    <a:off x="3840" y="1248"/>
                    <a:ext cx="528" cy="51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20960" name="Picture 266" descr="var1_1">
                    <a:extLst>
                      <a:ext uri="{FF2B5EF4-FFF2-40B4-BE49-F238E27FC236}">
                        <a16:creationId xmlns:a16="http://schemas.microsoft.com/office/drawing/2014/main" id="{193609FB-9AD0-4B7A-8BAA-96F17BB46649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-6608590">
                    <a:off x="2789" y="1205"/>
                    <a:ext cx="528" cy="51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20954" name="Group 267">
                  <a:extLst>
                    <a:ext uri="{FF2B5EF4-FFF2-40B4-BE49-F238E27FC236}">
                      <a16:creationId xmlns:a16="http://schemas.microsoft.com/office/drawing/2014/main" id="{06901035-5688-46DA-92C7-DBF224DFB74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3" y="328"/>
                  <a:ext cx="122" cy="404"/>
                  <a:chOff x="2753" y="328"/>
                  <a:chExt cx="122" cy="404"/>
                </a:xfrm>
              </p:grpSpPr>
              <p:sp>
                <p:nvSpPr>
                  <p:cNvPr id="20955" name="Freeform 268">
                    <a:extLst>
                      <a:ext uri="{FF2B5EF4-FFF2-40B4-BE49-F238E27FC236}">
                        <a16:creationId xmlns:a16="http://schemas.microsoft.com/office/drawing/2014/main" id="{F027F71E-6B18-4B31-A5E2-69537CF6C7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611054">
                    <a:off x="2753" y="328"/>
                    <a:ext cx="107" cy="216"/>
                  </a:xfrm>
                  <a:custGeom>
                    <a:avLst/>
                    <a:gdLst>
                      <a:gd name="T0" fmla="*/ 0 w 107"/>
                      <a:gd name="T1" fmla="*/ 31 h 216"/>
                      <a:gd name="T2" fmla="*/ 32 w 107"/>
                      <a:gd name="T3" fmla="*/ 3 h 216"/>
                      <a:gd name="T4" fmla="*/ 84 w 107"/>
                      <a:gd name="T5" fmla="*/ 11 h 216"/>
                      <a:gd name="T6" fmla="*/ 104 w 107"/>
                      <a:gd name="T7" fmla="*/ 47 h 216"/>
                      <a:gd name="T8" fmla="*/ 100 w 107"/>
                      <a:gd name="T9" fmla="*/ 103 h 216"/>
                      <a:gd name="T10" fmla="*/ 64 w 107"/>
                      <a:gd name="T11" fmla="*/ 139 h 216"/>
                      <a:gd name="T12" fmla="*/ 48 w 107"/>
                      <a:gd name="T13" fmla="*/ 135 h 216"/>
                      <a:gd name="T14" fmla="*/ 68 w 107"/>
                      <a:gd name="T15" fmla="*/ 175 h 216"/>
                      <a:gd name="T16" fmla="*/ 80 w 107"/>
                      <a:gd name="T17" fmla="*/ 211 h 216"/>
                      <a:gd name="T18" fmla="*/ 68 w 107"/>
                      <a:gd name="T19" fmla="*/ 203 h 21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107" h="216">
                        <a:moveTo>
                          <a:pt x="0" y="31"/>
                        </a:moveTo>
                        <a:cubicBezTo>
                          <a:pt x="5" y="26"/>
                          <a:pt x="18" y="6"/>
                          <a:pt x="32" y="3"/>
                        </a:cubicBezTo>
                        <a:cubicBezTo>
                          <a:pt x="46" y="0"/>
                          <a:pt x="72" y="4"/>
                          <a:pt x="84" y="11"/>
                        </a:cubicBezTo>
                        <a:cubicBezTo>
                          <a:pt x="96" y="18"/>
                          <a:pt x="101" y="32"/>
                          <a:pt x="104" y="47"/>
                        </a:cubicBezTo>
                        <a:cubicBezTo>
                          <a:pt x="107" y="62"/>
                          <a:pt x="107" y="88"/>
                          <a:pt x="100" y="103"/>
                        </a:cubicBezTo>
                        <a:cubicBezTo>
                          <a:pt x="93" y="118"/>
                          <a:pt x="73" y="134"/>
                          <a:pt x="64" y="139"/>
                        </a:cubicBezTo>
                        <a:cubicBezTo>
                          <a:pt x="55" y="144"/>
                          <a:pt x="47" y="129"/>
                          <a:pt x="48" y="135"/>
                        </a:cubicBezTo>
                        <a:cubicBezTo>
                          <a:pt x="49" y="141"/>
                          <a:pt x="63" y="162"/>
                          <a:pt x="68" y="175"/>
                        </a:cubicBezTo>
                        <a:cubicBezTo>
                          <a:pt x="73" y="188"/>
                          <a:pt x="80" y="206"/>
                          <a:pt x="80" y="211"/>
                        </a:cubicBezTo>
                        <a:cubicBezTo>
                          <a:pt x="80" y="216"/>
                          <a:pt x="70" y="205"/>
                          <a:pt x="68" y="203"/>
                        </a:cubicBezTo>
                      </a:path>
                    </a:pathLst>
                  </a:custGeom>
                  <a:noFill/>
                  <a:ln w="28575" cmpd="sng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56" name="Freeform 269" descr="Дуб">
                    <a:extLst>
                      <a:ext uri="{FF2B5EF4-FFF2-40B4-BE49-F238E27FC236}">
                        <a16:creationId xmlns:a16="http://schemas.microsoft.com/office/drawing/2014/main" id="{187E2275-8EF2-4FFE-904E-910ED8197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611054">
                    <a:off x="2777" y="491"/>
                    <a:ext cx="84" cy="164"/>
                  </a:xfrm>
                  <a:custGeom>
                    <a:avLst/>
                    <a:gdLst>
                      <a:gd name="T0" fmla="*/ 0 w 84"/>
                      <a:gd name="T1" fmla="*/ 11 h 164"/>
                      <a:gd name="T2" fmla="*/ 49 w 84"/>
                      <a:gd name="T3" fmla="*/ 0 h 164"/>
                      <a:gd name="T4" fmla="*/ 84 w 84"/>
                      <a:gd name="T5" fmla="*/ 152 h 164"/>
                      <a:gd name="T6" fmla="*/ 56 w 84"/>
                      <a:gd name="T7" fmla="*/ 136 h 164"/>
                      <a:gd name="T8" fmla="*/ 32 w 84"/>
                      <a:gd name="T9" fmla="*/ 164 h 164"/>
                      <a:gd name="T10" fmla="*/ 0 w 84"/>
                      <a:gd name="T11" fmla="*/ 11 h 164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84" h="164">
                        <a:moveTo>
                          <a:pt x="0" y="11"/>
                        </a:moveTo>
                        <a:lnTo>
                          <a:pt x="49" y="0"/>
                        </a:lnTo>
                        <a:lnTo>
                          <a:pt x="84" y="152"/>
                        </a:lnTo>
                        <a:lnTo>
                          <a:pt x="56" y="136"/>
                        </a:lnTo>
                        <a:lnTo>
                          <a:pt x="32" y="164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957" name="Freeform 270" descr="Дуб">
                    <a:extLst>
                      <a:ext uri="{FF2B5EF4-FFF2-40B4-BE49-F238E27FC236}">
                        <a16:creationId xmlns:a16="http://schemas.microsoft.com/office/drawing/2014/main" id="{6659F9B0-1392-45BE-83E9-36487BF37B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08" y="694"/>
                    <a:ext cx="67" cy="38"/>
                  </a:xfrm>
                  <a:custGeom>
                    <a:avLst/>
                    <a:gdLst>
                      <a:gd name="T0" fmla="*/ 19 w 67"/>
                      <a:gd name="T1" fmla="*/ 0 h 38"/>
                      <a:gd name="T2" fmla="*/ 67 w 67"/>
                      <a:gd name="T3" fmla="*/ 5 h 38"/>
                      <a:gd name="T4" fmla="*/ 54 w 67"/>
                      <a:gd name="T5" fmla="*/ 38 h 38"/>
                      <a:gd name="T6" fmla="*/ 18 w 67"/>
                      <a:gd name="T7" fmla="*/ 38 h 38"/>
                      <a:gd name="T8" fmla="*/ 0 w 67"/>
                      <a:gd name="T9" fmla="*/ 8 h 38"/>
                      <a:gd name="T10" fmla="*/ 19 w 67"/>
                      <a:gd name="T11" fmla="*/ 0 h 3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67" h="38">
                        <a:moveTo>
                          <a:pt x="19" y="0"/>
                        </a:moveTo>
                        <a:lnTo>
                          <a:pt x="67" y="5"/>
                        </a:lnTo>
                        <a:lnTo>
                          <a:pt x="54" y="38"/>
                        </a:lnTo>
                        <a:lnTo>
                          <a:pt x="18" y="38"/>
                        </a:lnTo>
                        <a:lnTo>
                          <a:pt x="0" y="8"/>
                        </a:lnTo>
                        <a:lnTo>
                          <a:pt x="19" y="0"/>
                        </a:lnTo>
                        <a:close/>
                      </a:path>
                    </a:pathLst>
                  </a:custGeom>
                  <a:blipFill dpi="0" rotWithShape="1">
                    <a:blip r:embed="rId6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0913" name="Group 271">
              <a:extLst>
                <a:ext uri="{FF2B5EF4-FFF2-40B4-BE49-F238E27FC236}">
                  <a16:creationId xmlns:a16="http://schemas.microsoft.com/office/drawing/2014/main" id="{C788CD4A-0235-4D54-A4C5-103682CA7DB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0" y="2632"/>
              <a:ext cx="703" cy="828"/>
              <a:chOff x="768" y="2160"/>
              <a:chExt cx="2032" cy="2016"/>
            </a:xfrm>
          </p:grpSpPr>
          <p:sp>
            <p:nvSpPr>
              <p:cNvPr id="20914" name="Freeform 272" descr="Голубая тисненая бумага">
                <a:extLst>
                  <a:ext uri="{FF2B5EF4-FFF2-40B4-BE49-F238E27FC236}">
                    <a16:creationId xmlns:a16="http://schemas.microsoft.com/office/drawing/2014/main" id="{1A5A1789-A78B-4962-8834-AEDA9BA1349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90" y="3725"/>
                <a:ext cx="353" cy="451"/>
              </a:xfrm>
              <a:custGeom>
                <a:avLst/>
                <a:gdLst>
                  <a:gd name="T0" fmla="*/ 236 w 528"/>
                  <a:gd name="T1" fmla="*/ 80 h 708"/>
                  <a:gd name="T2" fmla="*/ 212 w 528"/>
                  <a:gd name="T3" fmla="*/ 287 h 708"/>
                  <a:gd name="T4" fmla="*/ 0 w 528"/>
                  <a:gd name="T5" fmla="*/ 236 h 708"/>
                  <a:gd name="T6" fmla="*/ 31 w 528"/>
                  <a:gd name="T7" fmla="*/ 0 h 70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28" h="708">
                    <a:moveTo>
                      <a:pt x="528" y="198"/>
                    </a:moveTo>
                    <a:lnTo>
                      <a:pt x="474" y="708"/>
                    </a:lnTo>
                    <a:lnTo>
                      <a:pt x="0" y="582"/>
                    </a:lnTo>
                    <a:lnTo>
                      <a:pt x="70" y="0"/>
                    </a:ln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15" name="Freeform 273" descr="Голубая тисненая бумага">
                <a:extLst>
                  <a:ext uri="{FF2B5EF4-FFF2-40B4-BE49-F238E27FC236}">
                    <a16:creationId xmlns:a16="http://schemas.microsoft.com/office/drawing/2014/main" id="{2532021D-731B-4F51-A2D6-1FDA0FAC2F2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68" y="2301"/>
                <a:ext cx="2032" cy="1741"/>
              </a:xfrm>
              <a:custGeom>
                <a:avLst/>
                <a:gdLst>
                  <a:gd name="T0" fmla="*/ 1006 w 3040"/>
                  <a:gd name="T1" fmla="*/ 71 h 2735"/>
                  <a:gd name="T2" fmla="*/ 1162 w 3040"/>
                  <a:gd name="T3" fmla="*/ 187 h 2735"/>
                  <a:gd name="T4" fmla="*/ 1320 w 3040"/>
                  <a:gd name="T5" fmla="*/ 423 h 2735"/>
                  <a:gd name="T6" fmla="*/ 1342 w 3040"/>
                  <a:gd name="T7" fmla="*/ 890 h 2735"/>
                  <a:gd name="T8" fmla="*/ 1277 w 3040"/>
                  <a:gd name="T9" fmla="*/ 987 h 2735"/>
                  <a:gd name="T10" fmla="*/ 1098 w 3040"/>
                  <a:gd name="T11" fmla="*/ 955 h 2735"/>
                  <a:gd name="T12" fmla="*/ 1114 w 3040"/>
                  <a:gd name="T13" fmla="*/ 790 h 2735"/>
                  <a:gd name="T14" fmla="*/ 1226 w 3040"/>
                  <a:gd name="T15" fmla="*/ 547 h 2735"/>
                  <a:gd name="T16" fmla="*/ 1226 w 3040"/>
                  <a:gd name="T17" fmla="*/ 552 h 2735"/>
                  <a:gd name="T18" fmla="*/ 1191 w 3040"/>
                  <a:gd name="T19" fmla="*/ 637 h 2735"/>
                  <a:gd name="T20" fmla="*/ 1059 w 3040"/>
                  <a:gd name="T21" fmla="*/ 469 h 2735"/>
                  <a:gd name="T22" fmla="*/ 1041 w 3040"/>
                  <a:gd name="T23" fmla="*/ 481 h 2735"/>
                  <a:gd name="T24" fmla="*/ 1043 w 3040"/>
                  <a:gd name="T25" fmla="*/ 814 h 2735"/>
                  <a:gd name="T26" fmla="*/ 1061 w 3040"/>
                  <a:gd name="T27" fmla="*/ 955 h 2735"/>
                  <a:gd name="T28" fmla="*/ 1054 w 3040"/>
                  <a:gd name="T29" fmla="*/ 1020 h 2735"/>
                  <a:gd name="T30" fmla="*/ 977 w 3040"/>
                  <a:gd name="T31" fmla="*/ 1065 h 2735"/>
                  <a:gd name="T32" fmla="*/ 620 w 3040"/>
                  <a:gd name="T33" fmla="*/ 1092 h 2735"/>
                  <a:gd name="T34" fmla="*/ 465 w 3040"/>
                  <a:gd name="T35" fmla="*/ 1057 h 2735"/>
                  <a:gd name="T36" fmla="*/ 277 w 3040"/>
                  <a:gd name="T37" fmla="*/ 999 h 2735"/>
                  <a:gd name="T38" fmla="*/ 205 w 3040"/>
                  <a:gd name="T39" fmla="*/ 929 h 2735"/>
                  <a:gd name="T40" fmla="*/ 355 w 3040"/>
                  <a:gd name="T41" fmla="*/ 754 h 2735"/>
                  <a:gd name="T42" fmla="*/ 334 w 3040"/>
                  <a:gd name="T43" fmla="*/ 579 h 2735"/>
                  <a:gd name="T44" fmla="*/ 334 w 3040"/>
                  <a:gd name="T45" fmla="*/ 287 h 2735"/>
                  <a:gd name="T46" fmla="*/ 234 w 3040"/>
                  <a:gd name="T47" fmla="*/ 469 h 2735"/>
                  <a:gd name="T48" fmla="*/ 175 w 3040"/>
                  <a:gd name="T49" fmla="*/ 489 h 2735"/>
                  <a:gd name="T50" fmla="*/ 202 w 3040"/>
                  <a:gd name="T51" fmla="*/ 542 h 2735"/>
                  <a:gd name="T52" fmla="*/ 247 w 3040"/>
                  <a:gd name="T53" fmla="*/ 870 h 2735"/>
                  <a:gd name="T54" fmla="*/ 119 w 3040"/>
                  <a:gd name="T55" fmla="*/ 870 h 2735"/>
                  <a:gd name="T56" fmla="*/ 52 w 3040"/>
                  <a:gd name="T57" fmla="*/ 814 h 2735"/>
                  <a:gd name="T58" fmla="*/ 57 w 3040"/>
                  <a:gd name="T59" fmla="*/ 756 h 2735"/>
                  <a:gd name="T60" fmla="*/ 3 w 3040"/>
                  <a:gd name="T61" fmla="*/ 693 h 2735"/>
                  <a:gd name="T62" fmla="*/ 33 w 3040"/>
                  <a:gd name="T63" fmla="*/ 501 h 2735"/>
                  <a:gd name="T64" fmla="*/ 41 w 3040"/>
                  <a:gd name="T65" fmla="*/ 328 h 2735"/>
                  <a:gd name="T66" fmla="*/ 132 w 3040"/>
                  <a:gd name="T67" fmla="*/ 226 h 2735"/>
                  <a:gd name="T68" fmla="*/ 320 w 3040"/>
                  <a:gd name="T69" fmla="*/ 80 h 2735"/>
                  <a:gd name="T70" fmla="*/ 567 w 3040"/>
                  <a:gd name="T71" fmla="*/ 3 h 2735"/>
                  <a:gd name="T72" fmla="*/ 578 w 3040"/>
                  <a:gd name="T73" fmla="*/ 85 h 2735"/>
                  <a:gd name="T74" fmla="*/ 610 w 3040"/>
                  <a:gd name="T75" fmla="*/ 158 h 2735"/>
                  <a:gd name="T76" fmla="*/ 719 w 3040"/>
                  <a:gd name="T77" fmla="*/ 170 h 2735"/>
                  <a:gd name="T78" fmla="*/ 830 w 3040"/>
                  <a:gd name="T79" fmla="*/ 163 h 2735"/>
                  <a:gd name="T80" fmla="*/ 851 w 3040"/>
                  <a:gd name="T81" fmla="*/ 173 h 2735"/>
                  <a:gd name="T82" fmla="*/ 886 w 3040"/>
                  <a:gd name="T83" fmla="*/ 32 h 2735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3040" h="2735">
                    <a:moveTo>
                      <a:pt x="1984" y="78"/>
                    </a:moveTo>
                    <a:cubicBezTo>
                      <a:pt x="2040" y="68"/>
                      <a:pt x="2167" y="136"/>
                      <a:pt x="2252" y="174"/>
                    </a:cubicBezTo>
                    <a:cubicBezTo>
                      <a:pt x="2337" y="212"/>
                      <a:pt x="2434" y="258"/>
                      <a:pt x="2492" y="306"/>
                    </a:cubicBezTo>
                    <a:cubicBezTo>
                      <a:pt x="2550" y="354"/>
                      <a:pt x="2564" y="408"/>
                      <a:pt x="2600" y="462"/>
                    </a:cubicBezTo>
                    <a:cubicBezTo>
                      <a:pt x="2636" y="516"/>
                      <a:pt x="2649" y="533"/>
                      <a:pt x="2708" y="630"/>
                    </a:cubicBezTo>
                    <a:cubicBezTo>
                      <a:pt x="2767" y="727"/>
                      <a:pt x="2900" y="880"/>
                      <a:pt x="2954" y="1044"/>
                    </a:cubicBezTo>
                    <a:cubicBezTo>
                      <a:pt x="3008" y="1208"/>
                      <a:pt x="3024" y="1422"/>
                      <a:pt x="3032" y="1614"/>
                    </a:cubicBezTo>
                    <a:cubicBezTo>
                      <a:pt x="3040" y="1806"/>
                      <a:pt x="3030" y="2084"/>
                      <a:pt x="3002" y="2196"/>
                    </a:cubicBezTo>
                    <a:cubicBezTo>
                      <a:pt x="2974" y="2308"/>
                      <a:pt x="2888" y="2246"/>
                      <a:pt x="2864" y="2286"/>
                    </a:cubicBezTo>
                    <a:cubicBezTo>
                      <a:pt x="2840" y="2326"/>
                      <a:pt x="2898" y="2420"/>
                      <a:pt x="2858" y="2436"/>
                    </a:cubicBezTo>
                    <a:cubicBezTo>
                      <a:pt x="2818" y="2452"/>
                      <a:pt x="2691" y="2395"/>
                      <a:pt x="2624" y="2382"/>
                    </a:cubicBezTo>
                    <a:cubicBezTo>
                      <a:pt x="2557" y="2369"/>
                      <a:pt x="2497" y="2365"/>
                      <a:pt x="2456" y="2358"/>
                    </a:cubicBezTo>
                    <a:cubicBezTo>
                      <a:pt x="2415" y="2351"/>
                      <a:pt x="2372" y="2408"/>
                      <a:pt x="2378" y="2340"/>
                    </a:cubicBezTo>
                    <a:cubicBezTo>
                      <a:pt x="2384" y="2272"/>
                      <a:pt x="2460" y="2046"/>
                      <a:pt x="2492" y="1950"/>
                    </a:cubicBezTo>
                    <a:cubicBezTo>
                      <a:pt x="2524" y="1854"/>
                      <a:pt x="2528" y="1864"/>
                      <a:pt x="2570" y="1764"/>
                    </a:cubicBezTo>
                    <a:cubicBezTo>
                      <a:pt x="2612" y="1664"/>
                      <a:pt x="2688" y="1462"/>
                      <a:pt x="2744" y="1350"/>
                    </a:cubicBezTo>
                    <a:cubicBezTo>
                      <a:pt x="2800" y="1238"/>
                      <a:pt x="2906" y="1090"/>
                      <a:pt x="2906" y="1092"/>
                    </a:cubicBezTo>
                    <a:cubicBezTo>
                      <a:pt x="2906" y="1094"/>
                      <a:pt x="2785" y="1287"/>
                      <a:pt x="2744" y="1362"/>
                    </a:cubicBezTo>
                    <a:cubicBezTo>
                      <a:pt x="2703" y="1437"/>
                      <a:pt x="2673" y="1507"/>
                      <a:pt x="2660" y="1542"/>
                    </a:cubicBezTo>
                    <a:cubicBezTo>
                      <a:pt x="2647" y="1577"/>
                      <a:pt x="2697" y="1607"/>
                      <a:pt x="2666" y="1572"/>
                    </a:cubicBezTo>
                    <a:cubicBezTo>
                      <a:pt x="2635" y="1537"/>
                      <a:pt x="2523" y="1401"/>
                      <a:pt x="2474" y="1332"/>
                    </a:cubicBezTo>
                    <a:cubicBezTo>
                      <a:pt x="2425" y="1263"/>
                      <a:pt x="2379" y="1227"/>
                      <a:pt x="2372" y="1158"/>
                    </a:cubicBezTo>
                    <a:cubicBezTo>
                      <a:pt x="2365" y="1089"/>
                      <a:pt x="2439" y="913"/>
                      <a:pt x="2432" y="918"/>
                    </a:cubicBezTo>
                    <a:cubicBezTo>
                      <a:pt x="2425" y="923"/>
                      <a:pt x="2370" y="1104"/>
                      <a:pt x="2330" y="1188"/>
                    </a:cubicBezTo>
                    <a:cubicBezTo>
                      <a:pt x="2290" y="1272"/>
                      <a:pt x="2191" y="1285"/>
                      <a:pt x="2192" y="1422"/>
                    </a:cubicBezTo>
                    <a:cubicBezTo>
                      <a:pt x="2193" y="1559"/>
                      <a:pt x="2301" y="1875"/>
                      <a:pt x="2336" y="2010"/>
                    </a:cubicBezTo>
                    <a:cubicBezTo>
                      <a:pt x="2371" y="2145"/>
                      <a:pt x="2393" y="2172"/>
                      <a:pt x="2400" y="2230"/>
                    </a:cubicBezTo>
                    <a:cubicBezTo>
                      <a:pt x="2407" y="2288"/>
                      <a:pt x="2379" y="2331"/>
                      <a:pt x="2376" y="2358"/>
                    </a:cubicBezTo>
                    <a:cubicBezTo>
                      <a:pt x="2373" y="2385"/>
                      <a:pt x="2387" y="2363"/>
                      <a:pt x="2384" y="2390"/>
                    </a:cubicBezTo>
                    <a:cubicBezTo>
                      <a:pt x="2381" y="2417"/>
                      <a:pt x="2365" y="2483"/>
                      <a:pt x="2360" y="2518"/>
                    </a:cubicBezTo>
                    <a:cubicBezTo>
                      <a:pt x="2355" y="2553"/>
                      <a:pt x="2381" y="2580"/>
                      <a:pt x="2352" y="2598"/>
                    </a:cubicBezTo>
                    <a:cubicBezTo>
                      <a:pt x="2323" y="2616"/>
                      <a:pt x="2334" y="2607"/>
                      <a:pt x="2186" y="2628"/>
                    </a:cubicBezTo>
                    <a:cubicBezTo>
                      <a:pt x="2038" y="2649"/>
                      <a:pt x="1599" y="2713"/>
                      <a:pt x="1466" y="2724"/>
                    </a:cubicBezTo>
                    <a:cubicBezTo>
                      <a:pt x="1333" y="2735"/>
                      <a:pt x="1444" y="2718"/>
                      <a:pt x="1388" y="2694"/>
                    </a:cubicBezTo>
                    <a:cubicBezTo>
                      <a:pt x="1332" y="2670"/>
                      <a:pt x="1188" y="2594"/>
                      <a:pt x="1130" y="2580"/>
                    </a:cubicBezTo>
                    <a:cubicBezTo>
                      <a:pt x="1072" y="2566"/>
                      <a:pt x="1088" y="2610"/>
                      <a:pt x="1040" y="2610"/>
                    </a:cubicBezTo>
                    <a:cubicBezTo>
                      <a:pt x="992" y="2610"/>
                      <a:pt x="912" y="2604"/>
                      <a:pt x="842" y="2580"/>
                    </a:cubicBezTo>
                    <a:cubicBezTo>
                      <a:pt x="772" y="2556"/>
                      <a:pt x="677" y="2501"/>
                      <a:pt x="620" y="2466"/>
                    </a:cubicBezTo>
                    <a:cubicBezTo>
                      <a:pt x="563" y="2431"/>
                      <a:pt x="527" y="2399"/>
                      <a:pt x="500" y="2370"/>
                    </a:cubicBezTo>
                    <a:cubicBezTo>
                      <a:pt x="473" y="2341"/>
                      <a:pt x="418" y="2366"/>
                      <a:pt x="458" y="2292"/>
                    </a:cubicBezTo>
                    <a:cubicBezTo>
                      <a:pt x="498" y="2218"/>
                      <a:pt x="684" y="1998"/>
                      <a:pt x="740" y="1926"/>
                    </a:cubicBezTo>
                    <a:cubicBezTo>
                      <a:pt x="796" y="1854"/>
                      <a:pt x="769" y="1887"/>
                      <a:pt x="794" y="1860"/>
                    </a:cubicBezTo>
                    <a:cubicBezTo>
                      <a:pt x="819" y="1833"/>
                      <a:pt x="898" y="1836"/>
                      <a:pt x="890" y="1764"/>
                    </a:cubicBezTo>
                    <a:cubicBezTo>
                      <a:pt x="882" y="1692"/>
                      <a:pt x="786" y="1540"/>
                      <a:pt x="746" y="1428"/>
                    </a:cubicBezTo>
                    <a:cubicBezTo>
                      <a:pt x="706" y="1316"/>
                      <a:pt x="650" y="1212"/>
                      <a:pt x="650" y="1092"/>
                    </a:cubicBezTo>
                    <a:cubicBezTo>
                      <a:pt x="650" y="972"/>
                      <a:pt x="746" y="716"/>
                      <a:pt x="746" y="708"/>
                    </a:cubicBezTo>
                    <a:cubicBezTo>
                      <a:pt x="746" y="700"/>
                      <a:pt x="687" y="969"/>
                      <a:pt x="650" y="1044"/>
                    </a:cubicBezTo>
                    <a:cubicBezTo>
                      <a:pt x="613" y="1119"/>
                      <a:pt x="561" y="1121"/>
                      <a:pt x="524" y="1158"/>
                    </a:cubicBezTo>
                    <a:cubicBezTo>
                      <a:pt x="487" y="1195"/>
                      <a:pt x="450" y="1258"/>
                      <a:pt x="428" y="1266"/>
                    </a:cubicBezTo>
                    <a:cubicBezTo>
                      <a:pt x="406" y="1274"/>
                      <a:pt x="435" y="1267"/>
                      <a:pt x="392" y="1206"/>
                    </a:cubicBezTo>
                    <a:cubicBezTo>
                      <a:pt x="349" y="1145"/>
                      <a:pt x="160" y="878"/>
                      <a:pt x="170" y="900"/>
                    </a:cubicBezTo>
                    <a:cubicBezTo>
                      <a:pt x="180" y="922"/>
                      <a:pt x="385" y="1201"/>
                      <a:pt x="452" y="1338"/>
                    </a:cubicBezTo>
                    <a:cubicBezTo>
                      <a:pt x="519" y="1475"/>
                      <a:pt x="555" y="1587"/>
                      <a:pt x="572" y="1722"/>
                    </a:cubicBezTo>
                    <a:cubicBezTo>
                      <a:pt x="589" y="1857"/>
                      <a:pt x="594" y="2074"/>
                      <a:pt x="554" y="2148"/>
                    </a:cubicBezTo>
                    <a:cubicBezTo>
                      <a:pt x="514" y="2222"/>
                      <a:pt x="380" y="2166"/>
                      <a:pt x="332" y="2166"/>
                    </a:cubicBezTo>
                    <a:cubicBezTo>
                      <a:pt x="284" y="2166"/>
                      <a:pt x="301" y="2159"/>
                      <a:pt x="266" y="2148"/>
                    </a:cubicBezTo>
                    <a:cubicBezTo>
                      <a:pt x="231" y="2137"/>
                      <a:pt x="147" y="2123"/>
                      <a:pt x="122" y="2100"/>
                    </a:cubicBezTo>
                    <a:cubicBezTo>
                      <a:pt x="97" y="2077"/>
                      <a:pt x="105" y="2041"/>
                      <a:pt x="116" y="2010"/>
                    </a:cubicBezTo>
                    <a:cubicBezTo>
                      <a:pt x="127" y="1979"/>
                      <a:pt x="186" y="1938"/>
                      <a:pt x="188" y="1914"/>
                    </a:cubicBezTo>
                    <a:cubicBezTo>
                      <a:pt x="190" y="1890"/>
                      <a:pt x="148" y="1888"/>
                      <a:pt x="128" y="1866"/>
                    </a:cubicBezTo>
                    <a:cubicBezTo>
                      <a:pt x="108" y="1844"/>
                      <a:pt x="88" y="1808"/>
                      <a:pt x="68" y="1782"/>
                    </a:cubicBezTo>
                    <a:cubicBezTo>
                      <a:pt x="48" y="1756"/>
                      <a:pt x="16" y="1758"/>
                      <a:pt x="8" y="1710"/>
                    </a:cubicBezTo>
                    <a:cubicBezTo>
                      <a:pt x="0" y="1662"/>
                      <a:pt x="9" y="1573"/>
                      <a:pt x="20" y="1494"/>
                    </a:cubicBezTo>
                    <a:cubicBezTo>
                      <a:pt x="31" y="1415"/>
                      <a:pt x="60" y="1328"/>
                      <a:pt x="74" y="1236"/>
                    </a:cubicBezTo>
                    <a:cubicBezTo>
                      <a:pt x="88" y="1144"/>
                      <a:pt x="101" y="1013"/>
                      <a:pt x="104" y="942"/>
                    </a:cubicBezTo>
                    <a:cubicBezTo>
                      <a:pt x="107" y="871"/>
                      <a:pt x="80" y="850"/>
                      <a:pt x="92" y="810"/>
                    </a:cubicBezTo>
                    <a:cubicBezTo>
                      <a:pt x="104" y="770"/>
                      <a:pt x="142" y="744"/>
                      <a:pt x="176" y="702"/>
                    </a:cubicBezTo>
                    <a:cubicBezTo>
                      <a:pt x="210" y="660"/>
                      <a:pt x="238" y="612"/>
                      <a:pt x="296" y="558"/>
                    </a:cubicBezTo>
                    <a:cubicBezTo>
                      <a:pt x="354" y="504"/>
                      <a:pt x="454" y="438"/>
                      <a:pt x="524" y="378"/>
                    </a:cubicBezTo>
                    <a:cubicBezTo>
                      <a:pt x="594" y="318"/>
                      <a:pt x="620" y="248"/>
                      <a:pt x="716" y="198"/>
                    </a:cubicBezTo>
                    <a:cubicBezTo>
                      <a:pt x="812" y="148"/>
                      <a:pt x="1008" y="110"/>
                      <a:pt x="1100" y="78"/>
                    </a:cubicBezTo>
                    <a:cubicBezTo>
                      <a:pt x="1192" y="46"/>
                      <a:pt x="1238" y="12"/>
                      <a:pt x="1268" y="6"/>
                    </a:cubicBezTo>
                    <a:cubicBezTo>
                      <a:pt x="1298" y="0"/>
                      <a:pt x="1276" y="8"/>
                      <a:pt x="1280" y="42"/>
                    </a:cubicBezTo>
                    <a:cubicBezTo>
                      <a:pt x="1284" y="76"/>
                      <a:pt x="1293" y="147"/>
                      <a:pt x="1292" y="210"/>
                    </a:cubicBezTo>
                    <a:cubicBezTo>
                      <a:pt x="1291" y="273"/>
                      <a:pt x="1262" y="390"/>
                      <a:pt x="1274" y="420"/>
                    </a:cubicBezTo>
                    <a:cubicBezTo>
                      <a:pt x="1286" y="450"/>
                      <a:pt x="1316" y="406"/>
                      <a:pt x="1364" y="390"/>
                    </a:cubicBezTo>
                    <a:cubicBezTo>
                      <a:pt x="1412" y="374"/>
                      <a:pt x="1521" y="319"/>
                      <a:pt x="1562" y="324"/>
                    </a:cubicBezTo>
                    <a:cubicBezTo>
                      <a:pt x="1603" y="329"/>
                      <a:pt x="1581" y="426"/>
                      <a:pt x="1610" y="420"/>
                    </a:cubicBezTo>
                    <a:cubicBezTo>
                      <a:pt x="1639" y="414"/>
                      <a:pt x="1695" y="289"/>
                      <a:pt x="1736" y="286"/>
                    </a:cubicBezTo>
                    <a:cubicBezTo>
                      <a:pt x="1777" y="283"/>
                      <a:pt x="1829" y="380"/>
                      <a:pt x="1856" y="402"/>
                    </a:cubicBezTo>
                    <a:cubicBezTo>
                      <a:pt x="1883" y="424"/>
                      <a:pt x="1890" y="416"/>
                      <a:pt x="1898" y="420"/>
                    </a:cubicBezTo>
                    <a:cubicBezTo>
                      <a:pt x="1906" y="424"/>
                      <a:pt x="1901" y="457"/>
                      <a:pt x="1904" y="426"/>
                    </a:cubicBezTo>
                    <a:cubicBezTo>
                      <a:pt x="1907" y="395"/>
                      <a:pt x="1903" y="292"/>
                      <a:pt x="1916" y="234"/>
                    </a:cubicBezTo>
                    <a:cubicBezTo>
                      <a:pt x="1929" y="176"/>
                      <a:pt x="1928" y="88"/>
                      <a:pt x="1984" y="78"/>
                    </a:cubicBezTo>
                    <a:close/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16" name="Freeform 274" descr="Голубая тисненая бумага">
                <a:extLst>
                  <a:ext uri="{FF2B5EF4-FFF2-40B4-BE49-F238E27FC236}">
                    <a16:creationId xmlns:a16="http://schemas.microsoft.com/office/drawing/2014/main" id="{FB0D5E83-088F-4B49-8352-95DB55D4A37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28" y="3858"/>
                <a:ext cx="33" cy="310"/>
              </a:xfrm>
              <a:custGeom>
                <a:avLst/>
                <a:gdLst>
                  <a:gd name="T0" fmla="*/ 23 w 48"/>
                  <a:gd name="T1" fmla="*/ 0 h 488"/>
                  <a:gd name="T2" fmla="*/ 0 w 48"/>
                  <a:gd name="T3" fmla="*/ 197 h 488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8" h="488">
                    <a:moveTo>
                      <a:pt x="48" y="0"/>
                    </a:moveTo>
                    <a:lnTo>
                      <a:pt x="0" y="488"/>
                    </a:ln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17" name="Freeform 275" descr="Голубая тисненая бумага">
                <a:extLst>
                  <a:ext uri="{FF2B5EF4-FFF2-40B4-BE49-F238E27FC236}">
                    <a16:creationId xmlns:a16="http://schemas.microsoft.com/office/drawing/2014/main" id="{D967AD90-5CB0-49B3-AF30-69C53F7F8A0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410" y="3638"/>
                <a:ext cx="312" cy="339"/>
              </a:xfrm>
              <a:custGeom>
                <a:avLst/>
                <a:gdLst>
                  <a:gd name="T0" fmla="*/ 194 w 468"/>
                  <a:gd name="T1" fmla="*/ 17 h 533"/>
                  <a:gd name="T2" fmla="*/ 83 w 468"/>
                  <a:gd name="T3" fmla="*/ 20 h 533"/>
                  <a:gd name="T4" fmla="*/ 23 w 468"/>
                  <a:gd name="T5" fmla="*/ 10 h 533"/>
                  <a:gd name="T6" fmla="*/ 13 w 468"/>
                  <a:gd name="T7" fmla="*/ 10 h 533"/>
                  <a:gd name="T8" fmla="*/ 0 w 468"/>
                  <a:gd name="T9" fmla="*/ 70 h 533"/>
                  <a:gd name="T10" fmla="*/ 0 w 468"/>
                  <a:gd name="T11" fmla="*/ 216 h 533"/>
                  <a:gd name="T12" fmla="*/ 208 w 468"/>
                  <a:gd name="T13" fmla="*/ 206 h 533"/>
                  <a:gd name="T14" fmla="*/ 192 w 468"/>
                  <a:gd name="T15" fmla="*/ 17 h 5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68" h="533">
                    <a:moveTo>
                      <a:pt x="436" y="41"/>
                    </a:moveTo>
                    <a:cubicBezTo>
                      <a:pt x="393" y="37"/>
                      <a:pt x="252" y="52"/>
                      <a:pt x="188" y="49"/>
                    </a:cubicBezTo>
                    <a:cubicBezTo>
                      <a:pt x="124" y="46"/>
                      <a:pt x="79" y="29"/>
                      <a:pt x="52" y="25"/>
                    </a:cubicBezTo>
                    <a:cubicBezTo>
                      <a:pt x="25" y="21"/>
                      <a:pt x="37" y="0"/>
                      <a:pt x="28" y="25"/>
                    </a:cubicBezTo>
                    <a:cubicBezTo>
                      <a:pt x="19" y="50"/>
                      <a:pt x="5" y="88"/>
                      <a:pt x="0" y="173"/>
                    </a:cubicBezTo>
                    <a:lnTo>
                      <a:pt x="0" y="533"/>
                    </a:lnTo>
                    <a:lnTo>
                      <a:pt x="468" y="509"/>
                    </a:lnTo>
                    <a:lnTo>
                      <a:pt x="432" y="41"/>
                    </a:ln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18" name="Freeform 276" descr="Голубая тисненая бумага">
                <a:extLst>
                  <a:ext uri="{FF2B5EF4-FFF2-40B4-BE49-F238E27FC236}">
                    <a16:creationId xmlns:a16="http://schemas.microsoft.com/office/drawing/2014/main" id="{47D3FDF6-B0C8-4EAF-B091-557E8903034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81" y="3675"/>
                <a:ext cx="5" cy="290"/>
              </a:xfrm>
              <a:custGeom>
                <a:avLst/>
                <a:gdLst>
                  <a:gd name="T0" fmla="*/ 0 w 8"/>
                  <a:gd name="T1" fmla="*/ 0 h 456"/>
                  <a:gd name="T2" fmla="*/ 3 w 8"/>
                  <a:gd name="T3" fmla="*/ 184 h 45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456">
                    <a:moveTo>
                      <a:pt x="0" y="0"/>
                    </a:moveTo>
                    <a:lnTo>
                      <a:pt x="8" y="456"/>
                    </a:ln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19" name="Freeform 277" descr="Голубая тисненая бумага">
                <a:extLst>
                  <a:ext uri="{FF2B5EF4-FFF2-40B4-BE49-F238E27FC236}">
                    <a16:creationId xmlns:a16="http://schemas.microsoft.com/office/drawing/2014/main" id="{C9C233E9-8CA6-4337-8F64-D5C6D5356F1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93" y="3454"/>
                <a:ext cx="129" cy="397"/>
              </a:xfrm>
              <a:custGeom>
                <a:avLst/>
                <a:gdLst>
                  <a:gd name="T0" fmla="*/ 87 w 192"/>
                  <a:gd name="T1" fmla="*/ 0 h 624"/>
                  <a:gd name="T2" fmla="*/ 24 w 192"/>
                  <a:gd name="T3" fmla="*/ 109 h 624"/>
                  <a:gd name="T4" fmla="*/ 19 w 192"/>
                  <a:gd name="T5" fmla="*/ 197 h 624"/>
                  <a:gd name="T6" fmla="*/ 0 w 192"/>
                  <a:gd name="T7" fmla="*/ 253 h 6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2" h="624">
                    <a:moveTo>
                      <a:pt x="192" y="0"/>
                    </a:moveTo>
                    <a:cubicBezTo>
                      <a:pt x="169" y="45"/>
                      <a:pt x="79" y="189"/>
                      <a:pt x="54" y="270"/>
                    </a:cubicBezTo>
                    <a:cubicBezTo>
                      <a:pt x="29" y="351"/>
                      <a:pt x="51" y="427"/>
                      <a:pt x="42" y="486"/>
                    </a:cubicBezTo>
                    <a:cubicBezTo>
                      <a:pt x="33" y="545"/>
                      <a:pt x="9" y="595"/>
                      <a:pt x="0" y="624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0" name="Freeform 278" descr="Голубая тисненая бумага">
                <a:extLst>
                  <a:ext uri="{FF2B5EF4-FFF2-40B4-BE49-F238E27FC236}">
                    <a16:creationId xmlns:a16="http://schemas.microsoft.com/office/drawing/2014/main" id="{B2C9FF77-4735-4C35-988B-864C5A9F2EE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28" y="3118"/>
                <a:ext cx="223" cy="536"/>
              </a:xfrm>
              <a:custGeom>
                <a:avLst/>
                <a:gdLst>
                  <a:gd name="T0" fmla="*/ 0 w 333"/>
                  <a:gd name="T1" fmla="*/ 0 h 842"/>
                  <a:gd name="T2" fmla="*/ 127 w 333"/>
                  <a:gd name="T3" fmla="*/ 134 h 842"/>
                  <a:gd name="T4" fmla="*/ 137 w 333"/>
                  <a:gd name="T5" fmla="*/ 279 h 842"/>
                  <a:gd name="T6" fmla="*/ 110 w 333"/>
                  <a:gd name="T7" fmla="*/ 341 h 84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33" h="842">
                    <a:moveTo>
                      <a:pt x="0" y="0"/>
                    </a:moveTo>
                    <a:cubicBezTo>
                      <a:pt x="47" y="55"/>
                      <a:pt x="231" y="215"/>
                      <a:pt x="282" y="330"/>
                    </a:cubicBezTo>
                    <a:cubicBezTo>
                      <a:pt x="333" y="445"/>
                      <a:pt x="312" y="605"/>
                      <a:pt x="306" y="690"/>
                    </a:cubicBezTo>
                    <a:cubicBezTo>
                      <a:pt x="300" y="775"/>
                      <a:pt x="258" y="810"/>
                      <a:pt x="246" y="842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1" name="Freeform 279" descr="Голубая тисненая бумага">
                <a:extLst>
                  <a:ext uri="{FF2B5EF4-FFF2-40B4-BE49-F238E27FC236}">
                    <a16:creationId xmlns:a16="http://schemas.microsoft.com/office/drawing/2014/main" id="{C38DA47B-8999-42E9-8202-D705C5F4E71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333" y="2813"/>
                <a:ext cx="209" cy="244"/>
              </a:xfrm>
              <a:custGeom>
                <a:avLst/>
                <a:gdLst>
                  <a:gd name="T0" fmla="*/ 140 w 312"/>
                  <a:gd name="T1" fmla="*/ 0 h 384"/>
                  <a:gd name="T2" fmla="*/ 76 w 312"/>
                  <a:gd name="T3" fmla="*/ 58 h 384"/>
                  <a:gd name="T4" fmla="*/ 11 w 312"/>
                  <a:gd name="T5" fmla="*/ 136 h 384"/>
                  <a:gd name="T6" fmla="*/ 11 w 312"/>
                  <a:gd name="T7" fmla="*/ 155 h 384"/>
                  <a:gd name="T8" fmla="*/ 11 w 312"/>
                  <a:gd name="T9" fmla="*/ 136 h 384"/>
                  <a:gd name="T10" fmla="*/ 11 w 312"/>
                  <a:gd name="T11" fmla="*/ 155 h 384"/>
                  <a:gd name="T12" fmla="*/ 11 w 312"/>
                  <a:gd name="T13" fmla="*/ 136 h 3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2" h="384">
                    <a:moveTo>
                      <a:pt x="312" y="0"/>
                    </a:moveTo>
                    <a:cubicBezTo>
                      <a:pt x="264" y="44"/>
                      <a:pt x="216" y="88"/>
                      <a:pt x="168" y="144"/>
                    </a:cubicBezTo>
                    <a:cubicBezTo>
                      <a:pt x="120" y="200"/>
                      <a:pt x="48" y="296"/>
                      <a:pt x="24" y="336"/>
                    </a:cubicBezTo>
                    <a:cubicBezTo>
                      <a:pt x="0" y="376"/>
                      <a:pt x="24" y="384"/>
                      <a:pt x="24" y="384"/>
                    </a:cubicBezTo>
                    <a:cubicBezTo>
                      <a:pt x="24" y="384"/>
                      <a:pt x="24" y="336"/>
                      <a:pt x="24" y="336"/>
                    </a:cubicBezTo>
                    <a:cubicBezTo>
                      <a:pt x="24" y="336"/>
                      <a:pt x="24" y="384"/>
                      <a:pt x="24" y="384"/>
                    </a:cubicBezTo>
                    <a:cubicBezTo>
                      <a:pt x="24" y="384"/>
                      <a:pt x="24" y="360"/>
                      <a:pt x="24" y="336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2" name="Freeform 280" descr="Голубая тисненая бумага">
                <a:extLst>
                  <a:ext uri="{FF2B5EF4-FFF2-40B4-BE49-F238E27FC236}">
                    <a16:creationId xmlns:a16="http://schemas.microsoft.com/office/drawing/2014/main" id="{D21FE61F-F3AB-49E6-9EB2-12A49BC9DC2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339" y="2782"/>
                <a:ext cx="299" cy="978"/>
              </a:xfrm>
              <a:custGeom>
                <a:avLst/>
                <a:gdLst>
                  <a:gd name="T0" fmla="*/ 200 w 448"/>
                  <a:gd name="T1" fmla="*/ 0 h 1536"/>
                  <a:gd name="T2" fmla="*/ 71 w 448"/>
                  <a:gd name="T3" fmla="*/ 273 h 1536"/>
                  <a:gd name="T4" fmla="*/ 7 w 448"/>
                  <a:gd name="T5" fmla="*/ 525 h 1536"/>
                  <a:gd name="T6" fmla="*/ 29 w 448"/>
                  <a:gd name="T7" fmla="*/ 623 h 1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8" h="1536">
                    <a:moveTo>
                      <a:pt x="448" y="0"/>
                    </a:moveTo>
                    <a:cubicBezTo>
                      <a:pt x="340" y="228"/>
                      <a:pt x="232" y="456"/>
                      <a:pt x="160" y="672"/>
                    </a:cubicBezTo>
                    <a:cubicBezTo>
                      <a:pt x="88" y="888"/>
                      <a:pt x="32" y="1152"/>
                      <a:pt x="16" y="1296"/>
                    </a:cubicBezTo>
                    <a:cubicBezTo>
                      <a:pt x="0" y="1440"/>
                      <a:pt x="56" y="1496"/>
                      <a:pt x="64" y="1536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3" name="Freeform 281" descr="Голубая тисненая бумага">
                <a:extLst>
                  <a:ext uri="{FF2B5EF4-FFF2-40B4-BE49-F238E27FC236}">
                    <a16:creationId xmlns:a16="http://schemas.microsoft.com/office/drawing/2014/main" id="{38052F55-28E2-4059-AF85-5899A5D2522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75" y="2843"/>
                <a:ext cx="259" cy="798"/>
              </a:xfrm>
              <a:custGeom>
                <a:avLst/>
                <a:gdLst>
                  <a:gd name="T0" fmla="*/ 173 w 388"/>
                  <a:gd name="T1" fmla="*/ 0 h 1254"/>
                  <a:gd name="T2" fmla="*/ 95 w 388"/>
                  <a:gd name="T3" fmla="*/ 187 h 1254"/>
                  <a:gd name="T4" fmla="*/ 15 w 388"/>
                  <a:gd name="T5" fmla="*/ 342 h 1254"/>
                  <a:gd name="T6" fmla="*/ 5 w 388"/>
                  <a:gd name="T7" fmla="*/ 508 h 125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8" h="1254">
                    <a:moveTo>
                      <a:pt x="388" y="0"/>
                    </a:moveTo>
                    <a:cubicBezTo>
                      <a:pt x="359" y="77"/>
                      <a:pt x="273" y="321"/>
                      <a:pt x="214" y="462"/>
                    </a:cubicBezTo>
                    <a:cubicBezTo>
                      <a:pt x="155" y="603"/>
                      <a:pt x="68" y="714"/>
                      <a:pt x="34" y="846"/>
                    </a:cubicBezTo>
                    <a:cubicBezTo>
                      <a:pt x="0" y="978"/>
                      <a:pt x="15" y="1169"/>
                      <a:pt x="10" y="1254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4" name="Freeform 282" descr="Голубая тисненая бумага">
                <a:extLst>
                  <a:ext uri="{FF2B5EF4-FFF2-40B4-BE49-F238E27FC236}">
                    <a16:creationId xmlns:a16="http://schemas.microsoft.com/office/drawing/2014/main" id="{3E197640-3BB1-409D-BC48-726BC35A4C4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67" y="2660"/>
                <a:ext cx="254" cy="897"/>
              </a:xfrm>
              <a:custGeom>
                <a:avLst/>
                <a:gdLst>
                  <a:gd name="T0" fmla="*/ 170 w 379"/>
                  <a:gd name="T1" fmla="*/ 0 h 1410"/>
                  <a:gd name="T2" fmla="*/ 119 w 379"/>
                  <a:gd name="T3" fmla="*/ 182 h 1410"/>
                  <a:gd name="T4" fmla="*/ 41 w 379"/>
                  <a:gd name="T5" fmla="*/ 389 h 1410"/>
                  <a:gd name="T6" fmla="*/ 6 w 379"/>
                  <a:gd name="T7" fmla="*/ 488 h 1410"/>
                  <a:gd name="T8" fmla="*/ 6 w 379"/>
                  <a:gd name="T9" fmla="*/ 571 h 14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9" h="1410">
                    <a:moveTo>
                      <a:pt x="379" y="0"/>
                    </a:moveTo>
                    <a:cubicBezTo>
                      <a:pt x="360" y="75"/>
                      <a:pt x="313" y="290"/>
                      <a:pt x="265" y="450"/>
                    </a:cubicBezTo>
                    <a:cubicBezTo>
                      <a:pt x="217" y="610"/>
                      <a:pt x="133" y="834"/>
                      <a:pt x="91" y="960"/>
                    </a:cubicBezTo>
                    <a:cubicBezTo>
                      <a:pt x="49" y="1086"/>
                      <a:pt x="26" y="1131"/>
                      <a:pt x="13" y="1206"/>
                    </a:cubicBezTo>
                    <a:cubicBezTo>
                      <a:pt x="0" y="1281"/>
                      <a:pt x="13" y="1368"/>
                      <a:pt x="13" y="1410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5" name="Freeform 283" descr="Голубая тисненая бумага">
                <a:extLst>
                  <a:ext uri="{FF2B5EF4-FFF2-40B4-BE49-F238E27FC236}">
                    <a16:creationId xmlns:a16="http://schemas.microsoft.com/office/drawing/2014/main" id="{453F586D-2561-4239-BC2B-17D153831C3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900" y="2813"/>
                <a:ext cx="305" cy="851"/>
              </a:xfrm>
              <a:custGeom>
                <a:avLst/>
                <a:gdLst>
                  <a:gd name="T0" fmla="*/ 0 w 456"/>
                  <a:gd name="T1" fmla="*/ 0 h 1338"/>
                  <a:gd name="T2" fmla="*/ 129 w 456"/>
                  <a:gd name="T3" fmla="*/ 155 h 1338"/>
                  <a:gd name="T4" fmla="*/ 193 w 456"/>
                  <a:gd name="T5" fmla="*/ 272 h 1338"/>
                  <a:gd name="T6" fmla="*/ 193 w 456"/>
                  <a:gd name="T7" fmla="*/ 427 h 1338"/>
                  <a:gd name="T8" fmla="*/ 193 w 456"/>
                  <a:gd name="T9" fmla="*/ 485 h 1338"/>
                  <a:gd name="T10" fmla="*/ 196 w 456"/>
                  <a:gd name="T11" fmla="*/ 541 h 13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56" h="1338">
                    <a:moveTo>
                      <a:pt x="0" y="0"/>
                    </a:moveTo>
                    <a:cubicBezTo>
                      <a:pt x="108" y="136"/>
                      <a:pt x="216" y="272"/>
                      <a:pt x="288" y="384"/>
                    </a:cubicBezTo>
                    <a:cubicBezTo>
                      <a:pt x="360" y="496"/>
                      <a:pt x="408" y="560"/>
                      <a:pt x="432" y="672"/>
                    </a:cubicBezTo>
                    <a:cubicBezTo>
                      <a:pt x="456" y="784"/>
                      <a:pt x="432" y="968"/>
                      <a:pt x="432" y="1056"/>
                    </a:cubicBezTo>
                    <a:cubicBezTo>
                      <a:pt x="432" y="1144"/>
                      <a:pt x="431" y="1153"/>
                      <a:pt x="432" y="1200"/>
                    </a:cubicBezTo>
                    <a:cubicBezTo>
                      <a:pt x="433" y="1247"/>
                      <a:pt x="437" y="1309"/>
                      <a:pt x="438" y="1338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6" name="Freeform 284" descr="Голубая тисненая бумага">
                <a:extLst>
                  <a:ext uri="{FF2B5EF4-FFF2-40B4-BE49-F238E27FC236}">
                    <a16:creationId xmlns:a16="http://schemas.microsoft.com/office/drawing/2014/main" id="{27D3E0A5-2F22-4647-B5AF-7984ACDD19F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039" y="3098"/>
                <a:ext cx="70" cy="753"/>
              </a:xfrm>
              <a:custGeom>
                <a:avLst/>
                <a:gdLst>
                  <a:gd name="T0" fmla="*/ 44 w 104"/>
                  <a:gd name="T1" fmla="*/ 13 h 1184"/>
                  <a:gd name="T2" fmla="*/ 44 w 104"/>
                  <a:gd name="T3" fmla="*/ 32 h 1184"/>
                  <a:gd name="T4" fmla="*/ 44 w 104"/>
                  <a:gd name="T5" fmla="*/ 207 h 1184"/>
                  <a:gd name="T6" fmla="*/ 22 w 104"/>
                  <a:gd name="T7" fmla="*/ 420 h 1184"/>
                  <a:gd name="T8" fmla="*/ 0 w 104"/>
                  <a:gd name="T9" fmla="*/ 479 h 1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4" h="1184">
                    <a:moveTo>
                      <a:pt x="96" y="32"/>
                    </a:moveTo>
                    <a:cubicBezTo>
                      <a:pt x="96" y="16"/>
                      <a:pt x="96" y="0"/>
                      <a:pt x="96" y="80"/>
                    </a:cubicBezTo>
                    <a:cubicBezTo>
                      <a:pt x="96" y="160"/>
                      <a:pt x="104" y="352"/>
                      <a:pt x="96" y="512"/>
                    </a:cubicBezTo>
                    <a:cubicBezTo>
                      <a:pt x="88" y="672"/>
                      <a:pt x="64" y="928"/>
                      <a:pt x="48" y="1040"/>
                    </a:cubicBezTo>
                    <a:cubicBezTo>
                      <a:pt x="32" y="1152"/>
                      <a:pt x="16" y="1168"/>
                      <a:pt x="0" y="1184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7" name="Freeform 285" descr="Голубая тисненая бумага">
                <a:extLst>
                  <a:ext uri="{FF2B5EF4-FFF2-40B4-BE49-F238E27FC236}">
                    <a16:creationId xmlns:a16="http://schemas.microsoft.com/office/drawing/2014/main" id="{95FAAE31-C243-40CE-928D-846BB6D292A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970" y="3302"/>
                <a:ext cx="107" cy="611"/>
              </a:xfrm>
              <a:custGeom>
                <a:avLst/>
                <a:gdLst>
                  <a:gd name="T0" fmla="*/ 43 w 160"/>
                  <a:gd name="T1" fmla="*/ 0 h 960"/>
                  <a:gd name="T2" fmla="*/ 64 w 160"/>
                  <a:gd name="T3" fmla="*/ 214 h 960"/>
                  <a:gd name="T4" fmla="*/ 0 w 160"/>
                  <a:gd name="T5" fmla="*/ 389 h 96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0" h="960">
                    <a:moveTo>
                      <a:pt x="96" y="0"/>
                    </a:moveTo>
                    <a:cubicBezTo>
                      <a:pt x="128" y="184"/>
                      <a:pt x="160" y="368"/>
                      <a:pt x="144" y="528"/>
                    </a:cubicBezTo>
                    <a:cubicBezTo>
                      <a:pt x="128" y="688"/>
                      <a:pt x="64" y="824"/>
                      <a:pt x="0" y="960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8" name="Freeform 286" descr="Голубая тисненая бумага">
                <a:extLst>
                  <a:ext uri="{FF2B5EF4-FFF2-40B4-BE49-F238E27FC236}">
                    <a16:creationId xmlns:a16="http://schemas.microsoft.com/office/drawing/2014/main" id="{4D0C655F-61B7-44E8-B564-C71F4B7995D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104" y="3225"/>
                <a:ext cx="101" cy="535"/>
              </a:xfrm>
              <a:custGeom>
                <a:avLst/>
                <a:gdLst>
                  <a:gd name="T0" fmla="*/ 0 w 152"/>
                  <a:gd name="T1" fmla="*/ 10 h 840"/>
                  <a:gd name="T2" fmla="*/ 21 w 152"/>
                  <a:gd name="T3" fmla="*/ 29 h 840"/>
                  <a:gd name="T4" fmla="*/ 64 w 152"/>
                  <a:gd name="T5" fmla="*/ 185 h 840"/>
                  <a:gd name="T6" fmla="*/ 0 w 152"/>
                  <a:gd name="T7" fmla="*/ 341 h 84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52" h="840">
                    <a:moveTo>
                      <a:pt x="0" y="24"/>
                    </a:moveTo>
                    <a:cubicBezTo>
                      <a:pt x="12" y="12"/>
                      <a:pt x="24" y="0"/>
                      <a:pt x="48" y="72"/>
                    </a:cubicBezTo>
                    <a:cubicBezTo>
                      <a:pt x="72" y="144"/>
                      <a:pt x="152" y="328"/>
                      <a:pt x="144" y="456"/>
                    </a:cubicBezTo>
                    <a:cubicBezTo>
                      <a:pt x="136" y="584"/>
                      <a:pt x="68" y="712"/>
                      <a:pt x="0" y="840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29" name="Freeform 287" descr="Голубая тисненая бумага">
                <a:extLst>
                  <a:ext uri="{FF2B5EF4-FFF2-40B4-BE49-F238E27FC236}">
                    <a16:creationId xmlns:a16="http://schemas.microsoft.com/office/drawing/2014/main" id="{38C15755-E2E7-48A5-9BEC-1874DBAAC22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701" y="2496"/>
                <a:ext cx="201" cy="1529"/>
              </a:xfrm>
              <a:custGeom>
                <a:avLst/>
                <a:gdLst>
                  <a:gd name="T0" fmla="*/ 66 w 300"/>
                  <a:gd name="T1" fmla="*/ 13 h 2402"/>
                  <a:gd name="T2" fmla="*/ 106 w 300"/>
                  <a:gd name="T3" fmla="*/ 0 h 2402"/>
                  <a:gd name="T4" fmla="*/ 117 w 300"/>
                  <a:gd name="T5" fmla="*/ 36 h 2402"/>
                  <a:gd name="T6" fmla="*/ 121 w 300"/>
                  <a:gd name="T7" fmla="*/ 157 h 2402"/>
                  <a:gd name="T8" fmla="*/ 129 w 300"/>
                  <a:gd name="T9" fmla="*/ 227 h 2402"/>
                  <a:gd name="T10" fmla="*/ 135 w 300"/>
                  <a:gd name="T11" fmla="*/ 426 h 2402"/>
                  <a:gd name="T12" fmla="*/ 108 w 300"/>
                  <a:gd name="T13" fmla="*/ 587 h 2402"/>
                  <a:gd name="T14" fmla="*/ 78 w 300"/>
                  <a:gd name="T15" fmla="*/ 759 h 2402"/>
                  <a:gd name="T16" fmla="*/ 35 w 300"/>
                  <a:gd name="T17" fmla="*/ 973 h 2402"/>
                  <a:gd name="T18" fmla="*/ 0 w 300"/>
                  <a:gd name="T19" fmla="*/ 947 h 2402"/>
                  <a:gd name="T20" fmla="*/ 27 w 300"/>
                  <a:gd name="T21" fmla="*/ 786 h 2402"/>
                  <a:gd name="T22" fmla="*/ 81 w 300"/>
                  <a:gd name="T23" fmla="*/ 480 h 2402"/>
                  <a:gd name="T24" fmla="*/ 86 w 300"/>
                  <a:gd name="T25" fmla="*/ 363 h 2402"/>
                  <a:gd name="T26" fmla="*/ 78 w 300"/>
                  <a:gd name="T27" fmla="*/ 234 h 2402"/>
                  <a:gd name="T28" fmla="*/ 74 w 300"/>
                  <a:gd name="T29" fmla="*/ 107 h 2402"/>
                  <a:gd name="T30" fmla="*/ 66 w 300"/>
                  <a:gd name="T31" fmla="*/ 13 h 240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00" h="2402">
                    <a:moveTo>
                      <a:pt x="148" y="32"/>
                    </a:moveTo>
                    <a:lnTo>
                      <a:pt x="236" y="0"/>
                    </a:lnTo>
                    <a:lnTo>
                      <a:pt x="260" y="88"/>
                    </a:lnTo>
                    <a:lnTo>
                      <a:pt x="270" y="386"/>
                    </a:lnTo>
                    <a:lnTo>
                      <a:pt x="288" y="560"/>
                    </a:lnTo>
                    <a:lnTo>
                      <a:pt x="300" y="1052"/>
                    </a:lnTo>
                    <a:lnTo>
                      <a:pt x="240" y="1448"/>
                    </a:lnTo>
                    <a:lnTo>
                      <a:pt x="174" y="1874"/>
                    </a:lnTo>
                    <a:lnTo>
                      <a:pt x="78" y="2402"/>
                    </a:lnTo>
                    <a:lnTo>
                      <a:pt x="0" y="2336"/>
                    </a:lnTo>
                    <a:lnTo>
                      <a:pt x="60" y="1940"/>
                    </a:lnTo>
                    <a:lnTo>
                      <a:pt x="180" y="1184"/>
                    </a:lnTo>
                    <a:lnTo>
                      <a:pt x="192" y="896"/>
                    </a:lnTo>
                    <a:lnTo>
                      <a:pt x="174" y="578"/>
                    </a:lnTo>
                    <a:lnTo>
                      <a:pt x="164" y="264"/>
                    </a:lnTo>
                    <a:lnTo>
                      <a:pt x="148" y="32"/>
                    </a:lnTo>
                    <a:close/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30" name="Freeform 288" descr="Голубая тисненая бумага">
                <a:extLst>
                  <a:ext uri="{FF2B5EF4-FFF2-40B4-BE49-F238E27FC236}">
                    <a16:creationId xmlns:a16="http://schemas.microsoft.com/office/drawing/2014/main" id="{F2BCB049-7B30-4328-B8C4-EBB76123914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645" y="2471"/>
                <a:ext cx="80" cy="590"/>
              </a:xfrm>
              <a:custGeom>
                <a:avLst/>
                <a:gdLst>
                  <a:gd name="T0" fmla="*/ 53 w 120"/>
                  <a:gd name="T1" fmla="*/ 20 h 928"/>
                  <a:gd name="T2" fmla="*/ 14 w 120"/>
                  <a:gd name="T3" fmla="*/ 375 h 928"/>
                  <a:gd name="T4" fmla="*/ 9 w 120"/>
                  <a:gd name="T5" fmla="*/ 317 h 928"/>
                  <a:gd name="T6" fmla="*/ 0 w 120"/>
                  <a:gd name="T7" fmla="*/ 58 h 928"/>
                  <a:gd name="T8" fmla="*/ 14 w 120"/>
                  <a:gd name="T9" fmla="*/ 0 h 928"/>
                  <a:gd name="T10" fmla="*/ 53 w 120"/>
                  <a:gd name="T11" fmla="*/ 20 h 9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20" h="928">
                    <a:moveTo>
                      <a:pt x="120" y="48"/>
                    </a:moveTo>
                    <a:lnTo>
                      <a:pt x="32" y="928"/>
                    </a:lnTo>
                    <a:lnTo>
                      <a:pt x="20" y="784"/>
                    </a:lnTo>
                    <a:lnTo>
                      <a:pt x="0" y="144"/>
                    </a:lnTo>
                    <a:lnTo>
                      <a:pt x="32" y="0"/>
                    </a:lnTo>
                    <a:lnTo>
                      <a:pt x="120" y="48"/>
                    </a:lnTo>
                    <a:close/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31" name="Oval 289">
                <a:extLst>
                  <a:ext uri="{FF2B5EF4-FFF2-40B4-BE49-F238E27FC236}">
                    <a16:creationId xmlns:a16="http://schemas.microsoft.com/office/drawing/2014/main" id="{D7F57211-9B32-4886-B787-A742F4B8F2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526" y="3699"/>
                <a:ext cx="32" cy="30"/>
              </a:xfrm>
              <a:prstGeom prst="ellipse">
                <a:avLst/>
              </a:prstGeom>
              <a:solidFill>
                <a:srgbClr val="0000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932" name="Oval 290">
                <a:extLst>
                  <a:ext uri="{FF2B5EF4-FFF2-40B4-BE49-F238E27FC236}">
                    <a16:creationId xmlns:a16="http://schemas.microsoft.com/office/drawing/2014/main" id="{2A8D11D2-958C-4959-A84E-55C83A0F2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526" y="3790"/>
                <a:ext cx="32" cy="31"/>
              </a:xfrm>
              <a:prstGeom prst="ellipse">
                <a:avLst/>
              </a:prstGeom>
              <a:solidFill>
                <a:srgbClr val="0000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933" name="Oval 291">
                <a:extLst>
                  <a:ext uri="{FF2B5EF4-FFF2-40B4-BE49-F238E27FC236}">
                    <a16:creationId xmlns:a16="http://schemas.microsoft.com/office/drawing/2014/main" id="{69E250B2-D5E3-4EB6-ACED-2055EAAD8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54" y="3882"/>
                <a:ext cx="32" cy="31"/>
              </a:xfrm>
              <a:prstGeom prst="ellipse">
                <a:avLst/>
              </a:prstGeom>
              <a:solidFill>
                <a:srgbClr val="0000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934" name="Oval 292">
                <a:extLst>
                  <a:ext uri="{FF2B5EF4-FFF2-40B4-BE49-F238E27FC236}">
                    <a16:creationId xmlns:a16="http://schemas.microsoft.com/office/drawing/2014/main" id="{BEC7EC53-299D-450B-8C6C-95BDB0588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971" y="3993"/>
                <a:ext cx="32" cy="30"/>
              </a:xfrm>
              <a:prstGeom prst="ellipse">
                <a:avLst/>
              </a:prstGeom>
              <a:solidFill>
                <a:srgbClr val="0000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935" name="Oval 293">
                <a:extLst>
                  <a:ext uri="{FF2B5EF4-FFF2-40B4-BE49-F238E27FC236}">
                    <a16:creationId xmlns:a16="http://schemas.microsoft.com/office/drawing/2014/main" id="{7E659CA6-3C5E-408E-BC14-46C90EA368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677" y="2588"/>
                <a:ext cx="32" cy="30"/>
              </a:xfrm>
              <a:prstGeom prst="ellipse">
                <a:avLst/>
              </a:prstGeom>
              <a:solidFill>
                <a:srgbClr val="0000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936" name="Oval 294">
                <a:extLst>
                  <a:ext uri="{FF2B5EF4-FFF2-40B4-BE49-F238E27FC236}">
                    <a16:creationId xmlns:a16="http://schemas.microsoft.com/office/drawing/2014/main" id="{C86209C3-D29D-4244-B878-C7C368A46E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692" y="2752"/>
                <a:ext cx="32" cy="30"/>
              </a:xfrm>
              <a:prstGeom prst="ellipse">
                <a:avLst/>
              </a:prstGeom>
              <a:solidFill>
                <a:srgbClr val="0000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937" name="Oval 295">
                <a:extLst>
                  <a:ext uri="{FF2B5EF4-FFF2-40B4-BE49-F238E27FC236}">
                    <a16:creationId xmlns:a16="http://schemas.microsoft.com/office/drawing/2014/main" id="{E62A5F52-05B0-4ADA-A0A0-76019E5D3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24" y="2935"/>
                <a:ext cx="32" cy="31"/>
              </a:xfrm>
              <a:prstGeom prst="ellipse">
                <a:avLst/>
              </a:prstGeom>
              <a:solidFill>
                <a:srgbClr val="0000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938" name="Oval 296">
                <a:extLst>
                  <a:ext uri="{FF2B5EF4-FFF2-40B4-BE49-F238E27FC236}">
                    <a16:creationId xmlns:a16="http://schemas.microsoft.com/office/drawing/2014/main" id="{95D7D405-D916-4814-84D3-75B3EA501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24" y="3149"/>
                <a:ext cx="32" cy="30"/>
              </a:xfrm>
              <a:prstGeom prst="ellipse">
                <a:avLst/>
              </a:prstGeom>
              <a:solidFill>
                <a:srgbClr val="0000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939" name="Oval 297">
                <a:extLst>
                  <a:ext uri="{FF2B5EF4-FFF2-40B4-BE49-F238E27FC236}">
                    <a16:creationId xmlns:a16="http://schemas.microsoft.com/office/drawing/2014/main" id="{626FC888-975A-498F-A6EF-16965BFA22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56" y="3393"/>
                <a:ext cx="32" cy="31"/>
              </a:xfrm>
              <a:prstGeom prst="ellipse">
                <a:avLst/>
              </a:prstGeom>
              <a:solidFill>
                <a:srgbClr val="0000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940" name="Oval 298">
                <a:extLst>
                  <a:ext uri="{FF2B5EF4-FFF2-40B4-BE49-F238E27FC236}">
                    <a16:creationId xmlns:a16="http://schemas.microsoft.com/office/drawing/2014/main" id="{C0E70F63-4226-4C39-9FB3-B442F3EEE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788" y="3607"/>
                <a:ext cx="32" cy="31"/>
              </a:xfrm>
              <a:prstGeom prst="ellipse">
                <a:avLst/>
              </a:prstGeom>
              <a:solidFill>
                <a:srgbClr val="0000FF"/>
              </a:solidFill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0941" name="Freeform 299" descr="Голубая тисненая бумага">
                <a:extLst>
                  <a:ext uri="{FF2B5EF4-FFF2-40B4-BE49-F238E27FC236}">
                    <a16:creationId xmlns:a16="http://schemas.microsoft.com/office/drawing/2014/main" id="{1DBE8BD3-2B70-48EC-9738-5F68FFCA106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14" y="2507"/>
                <a:ext cx="134" cy="214"/>
              </a:xfrm>
              <a:custGeom>
                <a:avLst/>
                <a:gdLst>
                  <a:gd name="T0" fmla="*/ 90 w 200"/>
                  <a:gd name="T1" fmla="*/ 0 h 336"/>
                  <a:gd name="T2" fmla="*/ 25 w 200"/>
                  <a:gd name="T3" fmla="*/ 39 h 336"/>
                  <a:gd name="T4" fmla="*/ 3 w 200"/>
                  <a:gd name="T5" fmla="*/ 117 h 336"/>
                  <a:gd name="T6" fmla="*/ 3 w 200"/>
                  <a:gd name="T7" fmla="*/ 136 h 3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0" h="336">
                    <a:moveTo>
                      <a:pt x="200" y="0"/>
                    </a:moveTo>
                    <a:cubicBezTo>
                      <a:pt x="144" y="24"/>
                      <a:pt x="88" y="48"/>
                      <a:pt x="56" y="96"/>
                    </a:cubicBezTo>
                    <a:cubicBezTo>
                      <a:pt x="24" y="144"/>
                      <a:pt x="16" y="248"/>
                      <a:pt x="8" y="288"/>
                    </a:cubicBezTo>
                    <a:cubicBezTo>
                      <a:pt x="0" y="328"/>
                      <a:pt x="4" y="332"/>
                      <a:pt x="8" y="336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42" name="Freeform 300" descr="Голубая тисненая бумага">
                <a:extLst>
                  <a:ext uri="{FF2B5EF4-FFF2-40B4-BE49-F238E27FC236}">
                    <a16:creationId xmlns:a16="http://schemas.microsoft.com/office/drawing/2014/main" id="{308E956F-E3A5-48DF-BDD3-6790065DA2C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234" y="2443"/>
                <a:ext cx="79" cy="229"/>
              </a:xfrm>
              <a:custGeom>
                <a:avLst/>
                <a:gdLst>
                  <a:gd name="T0" fmla="*/ 0 w 119"/>
                  <a:gd name="T1" fmla="*/ 0 h 360"/>
                  <a:gd name="T2" fmla="*/ 29 w 119"/>
                  <a:gd name="T3" fmla="*/ 41 h 360"/>
                  <a:gd name="T4" fmla="*/ 50 w 119"/>
                  <a:gd name="T5" fmla="*/ 119 h 360"/>
                  <a:gd name="T6" fmla="*/ 42 w 119"/>
                  <a:gd name="T7" fmla="*/ 146 h 3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9" h="360">
                    <a:moveTo>
                      <a:pt x="0" y="0"/>
                    </a:moveTo>
                    <a:cubicBezTo>
                      <a:pt x="11" y="19"/>
                      <a:pt x="47" y="53"/>
                      <a:pt x="66" y="102"/>
                    </a:cubicBezTo>
                    <a:cubicBezTo>
                      <a:pt x="85" y="151"/>
                      <a:pt x="109" y="251"/>
                      <a:pt x="114" y="294"/>
                    </a:cubicBezTo>
                    <a:cubicBezTo>
                      <a:pt x="119" y="337"/>
                      <a:pt x="100" y="346"/>
                      <a:pt x="96" y="360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43" name="Freeform 301" descr="Голубая тисненая бумага">
                <a:extLst>
                  <a:ext uri="{FF2B5EF4-FFF2-40B4-BE49-F238E27FC236}">
                    <a16:creationId xmlns:a16="http://schemas.microsoft.com/office/drawing/2014/main" id="{4E0B0488-D938-4224-9F53-44A701E2888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18" y="2843"/>
                <a:ext cx="192" cy="275"/>
              </a:xfrm>
              <a:custGeom>
                <a:avLst/>
                <a:gdLst>
                  <a:gd name="T0" fmla="*/ 0 w 288"/>
                  <a:gd name="T1" fmla="*/ 0 h 432"/>
                  <a:gd name="T2" fmla="*/ 85 w 288"/>
                  <a:gd name="T3" fmla="*/ 97 h 432"/>
                  <a:gd name="T4" fmla="*/ 128 w 288"/>
                  <a:gd name="T5" fmla="*/ 175 h 43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8" h="432">
                    <a:moveTo>
                      <a:pt x="0" y="0"/>
                    </a:moveTo>
                    <a:cubicBezTo>
                      <a:pt x="72" y="84"/>
                      <a:pt x="144" y="168"/>
                      <a:pt x="192" y="240"/>
                    </a:cubicBezTo>
                    <a:cubicBezTo>
                      <a:pt x="240" y="312"/>
                      <a:pt x="272" y="400"/>
                      <a:pt x="288" y="432"/>
                    </a:cubicBez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44" name="Freeform 302" descr="Голубая тисненая бумага">
                <a:extLst>
                  <a:ext uri="{FF2B5EF4-FFF2-40B4-BE49-F238E27FC236}">
                    <a16:creationId xmlns:a16="http://schemas.microsoft.com/office/drawing/2014/main" id="{52E72EFF-6DA5-476E-A049-979025E502C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757" y="2743"/>
                <a:ext cx="0" cy="41"/>
              </a:xfrm>
              <a:custGeom>
                <a:avLst/>
                <a:gdLst>
                  <a:gd name="T0" fmla="*/ 0 w 1"/>
                  <a:gd name="T1" fmla="*/ 0 h 64"/>
                  <a:gd name="T2" fmla="*/ 0 w 1"/>
                  <a:gd name="T3" fmla="*/ 26 h 6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64">
                    <a:moveTo>
                      <a:pt x="0" y="0"/>
                    </a:moveTo>
                    <a:lnTo>
                      <a:pt x="0" y="64"/>
                    </a:ln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1270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45" name="Freeform 303" descr="Голубая тисненая бумага">
                <a:extLst>
                  <a:ext uri="{FF2B5EF4-FFF2-40B4-BE49-F238E27FC236}">
                    <a16:creationId xmlns:a16="http://schemas.microsoft.com/office/drawing/2014/main" id="{AC5E1664-1D68-40FB-82D8-12DB3336560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506" y="3672"/>
                <a:ext cx="5" cy="290"/>
              </a:xfrm>
              <a:custGeom>
                <a:avLst/>
                <a:gdLst>
                  <a:gd name="T0" fmla="*/ 0 w 8"/>
                  <a:gd name="T1" fmla="*/ 0 h 456"/>
                  <a:gd name="T2" fmla="*/ 3 w 8"/>
                  <a:gd name="T3" fmla="*/ 184 h 45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456">
                    <a:moveTo>
                      <a:pt x="0" y="0"/>
                    </a:moveTo>
                    <a:lnTo>
                      <a:pt x="8" y="456"/>
                    </a:ln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46" name="Freeform 304">
                <a:extLst>
                  <a:ext uri="{FF2B5EF4-FFF2-40B4-BE49-F238E27FC236}">
                    <a16:creationId xmlns:a16="http://schemas.microsoft.com/office/drawing/2014/main" id="{E2E52CE1-2968-4F88-9AD4-61883A63EDB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98" y="3837"/>
                <a:ext cx="32" cy="306"/>
              </a:xfrm>
              <a:custGeom>
                <a:avLst/>
                <a:gdLst>
                  <a:gd name="T0" fmla="*/ 21 w 48"/>
                  <a:gd name="T1" fmla="*/ 0 h 480"/>
                  <a:gd name="T2" fmla="*/ 0 w 48"/>
                  <a:gd name="T3" fmla="*/ 195 h 48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8" h="480">
                    <a:moveTo>
                      <a:pt x="48" y="0"/>
                    </a:moveTo>
                    <a:lnTo>
                      <a:pt x="0" y="480"/>
                    </a:lnTo>
                  </a:path>
                </a:pathLst>
              </a:cu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47" name="Freeform 305" descr="Голубая тисненая бумага">
                <a:extLst>
                  <a:ext uri="{FF2B5EF4-FFF2-40B4-BE49-F238E27FC236}">
                    <a16:creationId xmlns:a16="http://schemas.microsoft.com/office/drawing/2014/main" id="{C888C0F2-AEC8-4998-B6E2-9922916CFA1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762" y="2580"/>
                <a:ext cx="1" cy="41"/>
              </a:xfrm>
              <a:custGeom>
                <a:avLst/>
                <a:gdLst>
                  <a:gd name="T0" fmla="*/ 0 w 1"/>
                  <a:gd name="T1" fmla="*/ 0 h 64"/>
                  <a:gd name="T2" fmla="*/ 0 w 1"/>
                  <a:gd name="T3" fmla="*/ 26 h 6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64">
                    <a:moveTo>
                      <a:pt x="0" y="0"/>
                    </a:moveTo>
                    <a:lnTo>
                      <a:pt x="0" y="64"/>
                    </a:lnTo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1270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20948" name="Picture 306" descr="var1_1">
                <a:extLst>
                  <a:ext uri="{FF2B5EF4-FFF2-40B4-BE49-F238E27FC236}">
                    <a16:creationId xmlns:a16="http://schemas.microsoft.com/office/drawing/2014/main" id="{789345C3-0E30-4539-9052-4F64DFF9ADE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067370" flipH="1">
                <a:off x="1217" y="2404"/>
                <a:ext cx="353" cy="330"/>
              </a:xfrm>
              <a:prstGeom prst="rect">
                <a:avLst/>
              </a:prstGeom>
              <a:blipFill dpi="0" rotWithShape="1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949" name="Picture 307" descr="var1_1">
                <a:extLst>
                  <a:ext uri="{FF2B5EF4-FFF2-40B4-BE49-F238E27FC236}">
                    <a16:creationId xmlns:a16="http://schemas.microsoft.com/office/drawing/2014/main" id="{07C81E2C-778C-41AE-9BF9-E624226161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6608590" flipH="1">
                <a:off x="1928" y="2369"/>
                <a:ext cx="336" cy="346"/>
              </a:xfrm>
              <a:prstGeom prst="rect">
                <a:avLst/>
              </a:prstGeom>
              <a:blipFill dpi="0" rotWithShape="1">
                <a:blip r:embed="rId8"/>
                <a:srcRect/>
                <a:tile tx="0" ty="0" sx="100000" sy="100000" flip="none" algn="tl"/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950" name="Freeform 308" descr="Голубая тисненая бумага">
                <a:extLst>
                  <a:ext uri="{FF2B5EF4-FFF2-40B4-BE49-F238E27FC236}">
                    <a16:creationId xmlns:a16="http://schemas.microsoft.com/office/drawing/2014/main" id="{6DFEF769-BC0C-4B62-A82C-C6E5922E84D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75" y="2160"/>
                <a:ext cx="493" cy="417"/>
              </a:xfrm>
              <a:custGeom>
                <a:avLst/>
                <a:gdLst>
                  <a:gd name="T0" fmla="*/ 163 w 737"/>
                  <a:gd name="T1" fmla="*/ 182 h 655"/>
                  <a:gd name="T2" fmla="*/ 214 w 737"/>
                  <a:gd name="T3" fmla="*/ 214 h 655"/>
                  <a:gd name="T4" fmla="*/ 292 w 737"/>
                  <a:gd name="T5" fmla="*/ 260 h 655"/>
                  <a:gd name="T6" fmla="*/ 295 w 737"/>
                  <a:gd name="T7" fmla="*/ 204 h 655"/>
                  <a:gd name="T8" fmla="*/ 327 w 737"/>
                  <a:gd name="T9" fmla="*/ 122 h 655"/>
                  <a:gd name="T10" fmla="*/ 311 w 737"/>
                  <a:gd name="T11" fmla="*/ 63 h 655"/>
                  <a:gd name="T12" fmla="*/ 292 w 737"/>
                  <a:gd name="T13" fmla="*/ 27 h 655"/>
                  <a:gd name="T14" fmla="*/ 182 w 737"/>
                  <a:gd name="T15" fmla="*/ 10 h 655"/>
                  <a:gd name="T16" fmla="*/ 142 w 737"/>
                  <a:gd name="T17" fmla="*/ 27 h 655"/>
                  <a:gd name="T18" fmla="*/ 112 w 737"/>
                  <a:gd name="T19" fmla="*/ 24 h 655"/>
                  <a:gd name="T20" fmla="*/ 78 w 737"/>
                  <a:gd name="T21" fmla="*/ 7 h 655"/>
                  <a:gd name="T22" fmla="*/ 21 w 737"/>
                  <a:gd name="T23" fmla="*/ 68 h 655"/>
                  <a:gd name="T24" fmla="*/ 21 w 737"/>
                  <a:gd name="T25" fmla="*/ 155 h 655"/>
                  <a:gd name="T26" fmla="*/ 13 w 737"/>
                  <a:gd name="T27" fmla="*/ 202 h 655"/>
                  <a:gd name="T28" fmla="*/ 13 w 737"/>
                  <a:gd name="T29" fmla="*/ 260 h 655"/>
                  <a:gd name="T30" fmla="*/ 91 w 737"/>
                  <a:gd name="T31" fmla="*/ 234 h 655"/>
                  <a:gd name="T32" fmla="*/ 142 w 737"/>
                  <a:gd name="T33" fmla="*/ 222 h 655"/>
                  <a:gd name="T34" fmla="*/ 163 w 737"/>
                  <a:gd name="T35" fmla="*/ 202 h 655"/>
                  <a:gd name="T36" fmla="*/ 118 w 737"/>
                  <a:gd name="T37" fmla="*/ 131 h 655"/>
                  <a:gd name="T38" fmla="*/ 80 w 737"/>
                  <a:gd name="T39" fmla="*/ 20 h 655"/>
                  <a:gd name="T40" fmla="*/ 99 w 737"/>
                  <a:gd name="T41" fmla="*/ 66 h 655"/>
                  <a:gd name="T42" fmla="*/ 206 w 737"/>
                  <a:gd name="T43" fmla="*/ 66 h 655"/>
                  <a:gd name="T44" fmla="*/ 258 w 737"/>
                  <a:gd name="T45" fmla="*/ 68 h 655"/>
                  <a:gd name="T46" fmla="*/ 292 w 737"/>
                  <a:gd name="T47" fmla="*/ 46 h 655"/>
                  <a:gd name="T48" fmla="*/ 225 w 737"/>
                  <a:gd name="T49" fmla="*/ 107 h 655"/>
                  <a:gd name="T50" fmla="*/ 163 w 737"/>
                  <a:gd name="T51" fmla="*/ 182 h 65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737" h="655">
                    <a:moveTo>
                      <a:pt x="365" y="450"/>
                    </a:moveTo>
                    <a:cubicBezTo>
                      <a:pt x="360" y="495"/>
                      <a:pt x="431" y="496"/>
                      <a:pt x="479" y="528"/>
                    </a:cubicBezTo>
                    <a:cubicBezTo>
                      <a:pt x="527" y="560"/>
                      <a:pt x="623" y="646"/>
                      <a:pt x="653" y="642"/>
                    </a:cubicBezTo>
                    <a:cubicBezTo>
                      <a:pt x="683" y="638"/>
                      <a:pt x="646" y="561"/>
                      <a:pt x="659" y="504"/>
                    </a:cubicBezTo>
                    <a:cubicBezTo>
                      <a:pt x="672" y="447"/>
                      <a:pt x="725" y="358"/>
                      <a:pt x="731" y="300"/>
                    </a:cubicBezTo>
                    <a:cubicBezTo>
                      <a:pt x="737" y="242"/>
                      <a:pt x="708" y="195"/>
                      <a:pt x="695" y="156"/>
                    </a:cubicBezTo>
                    <a:cubicBezTo>
                      <a:pt x="682" y="117"/>
                      <a:pt x="701" y="88"/>
                      <a:pt x="653" y="66"/>
                    </a:cubicBezTo>
                    <a:cubicBezTo>
                      <a:pt x="605" y="44"/>
                      <a:pt x="463" y="24"/>
                      <a:pt x="407" y="24"/>
                    </a:cubicBezTo>
                    <a:cubicBezTo>
                      <a:pt x="351" y="24"/>
                      <a:pt x="343" y="60"/>
                      <a:pt x="317" y="66"/>
                    </a:cubicBezTo>
                    <a:cubicBezTo>
                      <a:pt x="291" y="72"/>
                      <a:pt x="275" y="68"/>
                      <a:pt x="251" y="60"/>
                    </a:cubicBezTo>
                    <a:cubicBezTo>
                      <a:pt x="227" y="52"/>
                      <a:pt x="207" y="0"/>
                      <a:pt x="173" y="18"/>
                    </a:cubicBezTo>
                    <a:cubicBezTo>
                      <a:pt x="139" y="36"/>
                      <a:pt x="68" y="107"/>
                      <a:pt x="47" y="168"/>
                    </a:cubicBezTo>
                    <a:cubicBezTo>
                      <a:pt x="26" y="229"/>
                      <a:pt x="50" y="329"/>
                      <a:pt x="47" y="384"/>
                    </a:cubicBezTo>
                    <a:cubicBezTo>
                      <a:pt x="44" y="439"/>
                      <a:pt x="32" y="455"/>
                      <a:pt x="29" y="498"/>
                    </a:cubicBezTo>
                    <a:cubicBezTo>
                      <a:pt x="26" y="541"/>
                      <a:pt x="0" y="629"/>
                      <a:pt x="29" y="642"/>
                    </a:cubicBezTo>
                    <a:cubicBezTo>
                      <a:pt x="58" y="655"/>
                      <a:pt x="155" y="592"/>
                      <a:pt x="203" y="576"/>
                    </a:cubicBezTo>
                    <a:cubicBezTo>
                      <a:pt x="251" y="560"/>
                      <a:pt x="290" y="559"/>
                      <a:pt x="317" y="546"/>
                    </a:cubicBezTo>
                    <a:cubicBezTo>
                      <a:pt x="344" y="533"/>
                      <a:pt x="374" y="535"/>
                      <a:pt x="365" y="498"/>
                    </a:cubicBezTo>
                    <a:cubicBezTo>
                      <a:pt x="356" y="461"/>
                      <a:pt x="294" y="399"/>
                      <a:pt x="263" y="324"/>
                    </a:cubicBezTo>
                    <a:cubicBezTo>
                      <a:pt x="232" y="249"/>
                      <a:pt x="186" y="75"/>
                      <a:pt x="179" y="48"/>
                    </a:cubicBezTo>
                    <a:cubicBezTo>
                      <a:pt x="172" y="21"/>
                      <a:pt x="174" y="143"/>
                      <a:pt x="221" y="162"/>
                    </a:cubicBezTo>
                    <a:cubicBezTo>
                      <a:pt x="268" y="181"/>
                      <a:pt x="402" y="161"/>
                      <a:pt x="461" y="162"/>
                    </a:cubicBezTo>
                    <a:cubicBezTo>
                      <a:pt x="520" y="163"/>
                      <a:pt x="543" y="176"/>
                      <a:pt x="575" y="168"/>
                    </a:cubicBezTo>
                    <a:cubicBezTo>
                      <a:pt x="607" y="160"/>
                      <a:pt x="665" y="98"/>
                      <a:pt x="653" y="114"/>
                    </a:cubicBezTo>
                    <a:cubicBezTo>
                      <a:pt x="641" y="130"/>
                      <a:pt x="551" y="208"/>
                      <a:pt x="503" y="264"/>
                    </a:cubicBezTo>
                    <a:cubicBezTo>
                      <a:pt x="455" y="320"/>
                      <a:pt x="394" y="411"/>
                      <a:pt x="365" y="450"/>
                    </a:cubicBezTo>
                    <a:close/>
                  </a:path>
                </a:pathLst>
              </a:custGeom>
              <a:blipFill dpi="0" rotWithShape="1">
                <a:blip r:embed="rId8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4201" name="Rectangle 169">
            <a:extLst>
              <a:ext uri="{FF2B5EF4-FFF2-40B4-BE49-F238E27FC236}">
                <a16:creationId xmlns:a16="http://schemas.microsoft.com/office/drawing/2014/main" id="{0F690EEB-FED9-429E-8FD2-79D1415AC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5938" y="4724400"/>
            <a:ext cx="21145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покупки</a:t>
            </a:r>
          </a:p>
        </p:txBody>
      </p:sp>
      <p:grpSp>
        <p:nvGrpSpPr>
          <p:cNvPr id="44035" name="Group 3">
            <a:extLst>
              <a:ext uri="{FF2B5EF4-FFF2-40B4-BE49-F238E27FC236}">
                <a16:creationId xmlns:a16="http://schemas.microsoft.com/office/drawing/2014/main" id="{C21F9847-634D-4415-AFD9-F13EC1DB2329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4572000"/>
            <a:ext cx="1600200" cy="2286000"/>
            <a:chOff x="2688" y="672"/>
            <a:chExt cx="2304" cy="3456"/>
          </a:xfrm>
        </p:grpSpPr>
        <p:grpSp>
          <p:nvGrpSpPr>
            <p:cNvPr id="20747" name="Group 4">
              <a:extLst>
                <a:ext uri="{FF2B5EF4-FFF2-40B4-BE49-F238E27FC236}">
                  <a16:creationId xmlns:a16="http://schemas.microsoft.com/office/drawing/2014/main" id="{975494E5-F891-4BCC-92E8-BA0ED60AA2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8" y="672"/>
              <a:ext cx="2304" cy="3456"/>
              <a:chOff x="2688" y="672"/>
              <a:chExt cx="2304" cy="3456"/>
            </a:xfrm>
          </p:grpSpPr>
          <p:sp>
            <p:nvSpPr>
              <p:cNvPr id="44037" name="Freeform 5">
                <a:extLst>
                  <a:ext uri="{FF2B5EF4-FFF2-40B4-BE49-F238E27FC236}">
                    <a16:creationId xmlns:a16="http://schemas.microsoft.com/office/drawing/2014/main" id="{0E5F2D93-4084-460C-985C-24E14C112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0" y="674"/>
                <a:ext cx="2295" cy="3449"/>
              </a:xfrm>
              <a:custGeom>
                <a:avLst/>
                <a:gdLst>
                  <a:gd name="T0" fmla="*/ 289 w 2294"/>
                  <a:gd name="T1" fmla="*/ 748 h 3450"/>
                  <a:gd name="T2" fmla="*/ 199 w 2294"/>
                  <a:gd name="T3" fmla="*/ 778 h 3450"/>
                  <a:gd name="T4" fmla="*/ 76 w 2294"/>
                  <a:gd name="T5" fmla="*/ 874 h 3450"/>
                  <a:gd name="T6" fmla="*/ 16 w 2294"/>
                  <a:gd name="T7" fmla="*/ 1078 h 3450"/>
                  <a:gd name="T8" fmla="*/ 4 w 2294"/>
                  <a:gd name="T9" fmla="*/ 1786 h 3450"/>
                  <a:gd name="T10" fmla="*/ 4 w 2294"/>
                  <a:gd name="T11" fmla="*/ 2386 h 3450"/>
                  <a:gd name="T12" fmla="*/ 28 w 2294"/>
                  <a:gd name="T13" fmla="*/ 3034 h 3450"/>
                  <a:gd name="T14" fmla="*/ 172 w 2294"/>
                  <a:gd name="T15" fmla="*/ 3358 h 3450"/>
                  <a:gd name="T16" fmla="*/ 640 w 2294"/>
                  <a:gd name="T17" fmla="*/ 3430 h 3450"/>
                  <a:gd name="T18" fmla="*/ 1288 w 2294"/>
                  <a:gd name="T19" fmla="*/ 3442 h 3450"/>
                  <a:gd name="T20" fmla="*/ 1936 w 2294"/>
                  <a:gd name="T21" fmla="*/ 3418 h 3450"/>
                  <a:gd name="T22" fmla="*/ 2236 w 2294"/>
                  <a:gd name="T23" fmla="*/ 3250 h 3450"/>
                  <a:gd name="T24" fmla="*/ 2284 w 2294"/>
                  <a:gd name="T25" fmla="*/ 2986 h 3450"/>
                  <a:gd name="T26" fmla="*/ 2284 w 2294"/>
                  <a:gd name="T27" fmla="*/ 2422 h 3450"/>
                  <a:gd name="T28" fmla="*/ 2248 w 2294"/>
                  <a:gd name="T29" fmla="*/ 1366 h 3450"/>
                  <a:gd name="T30" fmla="*/ 2212 w 2294"/>
                  <a:gd name="T31" fmla="*/ 946 h 3450"/>
                  <a:gd name="T32" fmla="*/ 2140 w 2294"/>
                  <a:gd name="T33" fmla="*/ 838 h 3450"/>
                  <a:gd name="T34" fmla="*/ 2068 w 2294"/>
                  <a:gd name="T35" fmla="*/ 778 h 3450"/>
                  <a:gd name="T36" fmla="*/ 1879 w 2294"/>
                  <a:gd name="T37" fmla="*/ 730 h 3450"/>
                  <a:gd name="T38" fmla="*/ 1783 w 2294"/>
                  <a:gd name="T39" fmla="*/ 706 h 3450"/>
                  <a:gd name="T40" fmla="*/ 1699 w 2294"/>
                  <a:gd name="T41" fmla="*/ 658 h 3450"/>
                  <a:gd name="T42" fmla="*/ 1645 w 2294"/>
                  <a:gd name="T43" fmla="*/ 592 h 3450"/>
                  <a:gd name="T44" fmla="*/ 1639 w 2294"/>
                  <a:gd name="T45" fmla="*/ 490 h 3450"/>
                  <a:gd name="T46" fmla="*/ 1718 w 2294"/>
                  <a:gd name="T47" fmla="*/ 403 h 3450"/>
                  <a:gd name="T48" fmla="*/ 1821 w 2294"/>
                  <a:gd name="T49" fmla="*/ 282 h 3450"/>
                  <a:gd name="T50" fmla="*/ 1843 w 2294"/>
                  <a:gd name="T51" fmla="*/ 196 h 3450"/>
                  <a:gd name="T52" fmla="*/ 1840 w 2294"/>
                  <a:gd name="T53" fmla="*/ 118 h 3450"/>
                  <a:gd name="T54" fmla="*/ 1483 w 2294"/>
                  <a:gd name="T55" fmla="*/ 35 h 3450"/>
                  <a:gd name="T56" fmla="*/ 1088 w 2294"/>
                  <a:gd name="T57" fmla="*/ 2 h 3450"/>
                  <a:gd name="T58" fmla="*/ 534 w 2294"/>
                  <a:gd name="T59" fmla="*/ 46 h 3450"/>
                  <a:gd name="T60" fmla="*/ 373 w 2294"/>
                  <a:gd name="T61" fmla="*/ 118 h 3450"/>
                  <a:gd name="T62" fmla="*/ 409 w 2294"/>
                  <a:gd name="T63" fmla="*/ 286 h 3450"/>
                  <a:gd name="T64" fmla="*/ 481 w 2294"/>
                  <a:gd name="T65" fmla="*/ 382 h 3450"/>
                  <a:gd name="T66" fmla="*/ 559 w 2294"/>
                  <a:gd name="T67" fmla="*/ 460 h 3450"/>
                  <a:gd name="T68" fmla="*/ 589 w 2294"/>
                  <a:gd name="T69" fmla="*/ 508 h 3450"/>
                  <a:gd name="T70" fmla="*/ 583 w 2294"/>
                  <a:gd name="T71" fmla="*/ 592 h 3450"/>
                  <a:gd name="T72" fmla="*/ 523 w 2294"/>
                  <a:gd name="T73" fmla="*/ 664 h 3450"/>
                  <a:gd name="T74" fmla="*/ 409 w 2294"/>
                  <a:gd name="T75" fmla="*/ 724 h 3450"/>
                  <a:gd name="T76" fmla="*/ 289 w 2294"/>
                  <a:gd name="T77" fmla="*/ 748 h 3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94" h="3450">
                    <a:moveTo>
                      <a:pt x="289" y="748"/>
                    </a:moveTo>
                    <a:cubicBezTo>
                      <a:pt x="254" y="757"/>
                      <a:pt x="234" y="757"/>
                      <a:pt x="199" y="778"/>
                    </a:cubicBezTo>
                    <a:cubicBezTo>
                      <a:pt x="164" y="799"/>
                      <a:pt x="106" y="824"/>
                      <a:pt x="76" y="874"/>
                    </a:cubicBezTo>
                    <a:cubicBezTo>
                      <a:pt x="46" y="924"/>
                      <a:pt x="28" y="926"/>
                      <a:pt x="16" y="1078"/>
                    </a:cubicBezTo>
                    <a:cubicBezTo>
                      <a:pt x="4" y="1230"/>
                      <a:pt x="6" y="1568"/>
                      <a:pt x="4" y="1786"/>
                    </a:cubicBezTo>
                    <a:cubicBezTo>
                      <a:pt x="2" y="2004"/>
                      <a:pt x="0" y="2178"/>
                      <a:pt x="4" y="2386"/>
                    </a:cubicBezTo>
                    <a:cubicBezTo>
                      <a:pt x="8" y="2594"/>
                      <a:pt x="0" y="2872"/>
                      <a:pt x="28" y="3034"/>
                    </a:cubicBezTo>
                    <a:cubicBezTo>
                      <a:pt x="56" y="3196"/>
                      <a:pt x="70" y="3292"/>
                      <a:pt x="172" y="3358"/>
                    </a:cubicBezTo>
                    <a:cubicBezTo>
                      <a:pt x="274" y="3424"/>
                      <a:pt x="454" y="3416"/>
                      <a:pt x="640" y="3430"/>
                    </a:cubicBezTo>
                    <a:cubicBezTo>
                      <a:pt x="826" y="3444"/>
                      <a:pt x="1072" y="3444"/>
                      <a:pt x="1288" y="3442"/>
                    </a:cubicBezTo>
                    <a:cubicBezTo>
                      <a:pt x="1504" y="3440"/>
                      <a:pt x="1778" y="3450"/>
                      <a:pt x="1936" y="3418"/>
                    </a:cubicBezTo>
                    <a:cubicBezTo>
                      <a:pt x="2094" y="3386"/>
                      <a:pt x="2178" y="3322"/>
                      <a:pt x="2236" y="3250"/>
                    </a:cubicBezTo>
                    <a:cubicBezTo>
                      <a:pt x="2294" y="3178"/>
                      <a:pt x="2276" y="3124"/>
                      <a:pt x="2284" y="2986"/>
                    </a:cubicBezTo>
                    <a:cubicBezTo>
                      <a:pt x="2292" y="2848"/>
                      <a:pt x="2290" y="2692"/>
                      <a:pt x="2284" y="2422"/>
                    </a:cubicBezTo>
                    <a:cubicBezTo>
                      <a:pt x="2278" y="2152"/>
                      <a:pt x="2260" y="1612"/>
                      <a:pt x="2248" y="1366"/>
                    </a:cubicBezTo>
                    <a:cubicBezTo>
                      <a:pt x="2236" y="1120"/>
                      <a:pt x="2230" y="1034"/>
                      <a:pt x="2212" y="946"/>
                    </a:cubicBezTo>
                    <a:cubicBezTo>
                      <a:pt x="2194" y="858"/>
                      <a:pt x="2164" y="866"/>
                      <a:pt x="2140" y="838"/>
                    </a:cubicBezTo>
                    <a:cubicBezTo>
                      <a:pt x="2116" y="810"/>
                      <a:pt x="2112" y="796"/>
                      <a:pt x="2068" y="778"/>
                    </a:cubicBezTo>
                    <a:cubicBezTo>
                      <a:pt x="2024" y="760"/>
                      <a:pt x="1926" y="742"/>
                      <a:pt x="1879" y="730"/>
                    </a:cubicBezTo>
                    <a:cubicBezTo>
                      <a:pt x="1832" y="718"/>
                      <a:pt x="1813" y="718"/>
                      <a:pt x="1783" y="706"/>
                    </a:cubicBezTo>
                    <a:cubicBezTo>
                      <a:pt x="1753" y="694"/>
                      <a:pt x="1722" y="677"/>
                      <a:pt x="1699" y="658"/>
                    </a:cubicBezTo>
                    <a:cubicBezTo>
                      <a:pt x="1676" y="639"/>
                      <a:pt x="1655" y="620"/>
                      <a:pt x="1645" y="592"/>
                    </a:cubicBezTo>
                    <a:cubicBezTo>
                      <a:pt x="1635" y="564"/>
                      <a:pt x="1627" y="521"/>
                      <a:pt x="1639" y="490"/>
                    </a:cubicBezTo>
                    <a:cubicBezTo>
                      <a:pt x="1651" y="459"/>
                      <a:pt x="1688" y="438"/>
                      <a:pt x="1718" y="403"/>
                    </a:cubicBezTo>
                    <a:cubicBezTo>
                      <a:pt x="1748" y="368"/>
                      <a:pt x="1800" y="316"/>
                      <a:pt x="1821" y="282"/>
                    </a:cubicBezTo>
                    <a:cubicBezTo>
                      <a:pt x="1842" y="248"/>
                      <a:pt x="1840" y="223"/>
                      <a:pt x="1843" y="196"/>
                    </a:cubicBezTo>
                    <a:cubicBezTo>
                      <a:pt x="1846" y="169"/>
                      <a:pt x="1900" y="145"/>
                      <a:pt x="1840" y="118"/>
                    </a:cubicBezTo>
                    <a:cubicBezTo>
                      <a:pt x="1780" y="91"/>
                      <a:pt x="1609" y="56"/>
                      <a:pt x="1483" y="35"/>
                    </a:cubicBezTo>
                    <a:cubicBezTo>
                      <a:pt x="1356" y="15"/>
                      <a:pt x="1246" y="0"/>
                      <a:pt x="1088" y="2"/>
                    </a:cubicBezTo>
                    <a:cubicBezTo>
                      <a:pt x="930" y="4"/>
                      <a:pt x="653" y="27"/>
                      <a:pt x="534" y="46"/>
                    </a:cubicBezTo>
                    <a:cubicBezTo>
                      <a:pt x="415" y="65"/>
                      <a:pt x="394" y="78"/>
                      <a:pt x="373" y="118"/>
                    </a:cubicBezTo>
                    <a:cubicBezTo>
                      <a:pt x="352" y="158"/>
                      <a:pt x="391" y="242"/>
                      <a:pt x="409" y="286"/>
                    </a:cubicBezTo>
                    <a:cubicBezTo>
                      <a:pt x="427" y="330"/>
                      <a:pt x="456" y="353"/>
                      <a:pt x="481" y="382"/>
                    </a:cubicBezTo>
                    <a:cubicBezTo>
                      <a:pt x="506" y="411"/>
                      <a:pt x="541" y="439"/>
                      <a:pt x="559" y="460"/>
                    </a:cubicBezTo>
                    <a:cubicBezTo>
                      <a:pt x="577" y="481"/>
                      <a:pt x="585" y="486"/>
                      <a:pt x="589" y="508"/>
                    </a:cubicBezTo>
                    <a:cubicBezTo>
                      <a:pt x="593" y="530"/>
                      <a:pt x="594" y="566"/>
                      <a:pt x="583" y="592"/>
                    </a:cubicBezTo>
                    <a:cubicBezTo>
                      <a:pt x="572" y="618"/>
                      <a:pt x="552" y="642"/>
                      <a:pt x="523" y="664"/>
                    </a:cubicBezTo>
                    <a:cubicBezTo>
                      <a:pt x="494" y="686"/>
                      <a:pt x="448" y="710"/>
                      <a:pt x="409" y="724"/>
                    </a:cubicBezTo>
                    <a:cubicBezTo>
                      <a:pt x="370" y="738"/>
                      <a:pt x="324" y="739"/>
                      <a:pt x="289" y="7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FFFF"/>
                  </a:gs>
                  <a:gs pos="50000">
                    <a:schemeClr val="bg1"/>
                  </a:gs>
                  <a:gs pos="100000">
                    <a:srgbClr val="00FFFF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038" name="Freeform 6">
                <a:extLst>
                  <a:ext uri="{FF2B5EF4-FFF2-40B4-BE49-F238E27FC236}">
                    <a16:creationId xmlns:a16="http://schemas.microsoft.com/office/drawing/2014/main" id="{52339ED3-49A0-4A71-94BE-A097ECB53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5" y="672"/>
                <a:ext cx="1495" cy="283"/>
              </a:xfrm>
              <a:custGeom>
                <a:avLst/>
                <a:gdLst>
                  <a:gd name="T0" fmla="*/ 8 w 1067"/>
                  <a:gd name="T1" fmla="*/ 144 h 291"/>
                  <a:gd name="T2" fmla="*/ 88 w 1067"/>
                  <a:gd name="T3" fmla="*/ 64 h 291"/>
                  <a:gd name="T4" fmla="*/ 536 w 1067"/>
                  <a:gd name="T5" fmla="*/ 0 h 291"/>
                  <a:gd name="T6" fmla="*/ 952 w 1067"/>
                  <a:gd name="T7" fmla="*/ 64 h 291"/>
                  <a:gd name="T8" fmla="*/ 1064 w 1067"/>
                  <a:gd name="T9" fmla="*/ 144 h 291"/>
                  <a:gd name="T10" fmla="*/ 968 w 1067"/>
                  <a:gd name="T11" fmla="*/ 224 h 291"/>
                  <a:gd name="T12" fmla="*/ 616 w 1067"/>
                  <a:gd name="T13" fmla="*/ 288 h 291"/>
                  <a:gd name="T14" fmla="*/ 200 w 1067"/>
                  <a:gd name="T15" fmla="*/ 240 h 291"/>
                  <a:gd name="T16" fmla="*/ 104 w 1067"/>
                  <a:gd name="T17" fmla="*/ 208 h 291"/>
                  <a:gd name="T18" fmla="*/ 8 w 1067"/>
                  <a:gd name="T19" fmla="*/ 144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7" h="291">
                    <a:moveTo>
                      <a:pt x="8" y="144"/>
                    </a:moveTo>
                    <a:cubicBezTo>
                      <a:pt x="5" y="120"/>
                      <a:pt x="0" y="88"/>
                      <a:pt x="88" y="64"/>
                    </a:cubicBezTo>
                    <a:cubicBezTo>
                      <a:pt x="176" y="40"/>
                      <a:pt x="392" y="0"/>
                      <a:pt x="536" y="0"/>
                    </a:cubicBezTo>
                    <a:cubicBezTo>
                      <a:pt x="680" y="0"/>
                      <a:pt x="864" y="40"/>
                      <a:pt x="952" y="64"/>
                    </a:cubicBezTo>
                    <a:cubicBezTo>
                      <a:pt x="1040" y="88"/>
                      <a:pt x="1061" y="117"/>
                      <a:pt x="1064" y="144"/>
                    </a:cubicBezTo>
                    <a:cubicBezTo>
                      <a:pt x="1067" y="171"/>
                      <a:pt x="1043" y="200"/>
                      <a:pt x="968" y="224"/>
                    </a:cubicBezTo>
                    <a:cubicBezTo>
                      <a:pt x="893" y="248"/>
                      <a:pt x="744" y="285"/>
                      <a:pt x="616" y="288"/>
                    </a:cubicBezTo>
                    <a:cubicBezTo>
                      <a:pt x="488" y="291"/>
                      <a:pt x="285" y="253"/>
                      <a:pt x="200" y="240"/>
                    </a:cubicBezTo>
                    <a:cubicBezTo>
                      <a:pt x="115" y="227"/>
                      <a:pt x="139" y="221"/>
                      <a:pt x="104" y="208"/>
                    </a:cubicBezTo>
                    <a:cubicBezTo>
                      <a:pt x="69" y="195"/>
                      <a:pt x="11" y="168"/>
                      <a:pt x="8" y="14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chemeClr val="bg1"/>
                  </a:gs>
                  <a:gs pos="100000">
                    <a:srgbClr val="66FFFF"/>
                  </a:gs>
                </a:gsLst>
                <a:lin ang="18900000" scaled="1"/>
              </a:gradFill>
              <a:ln w="1905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039" name="Freeform 7">
                <a:extLst>
                  <a:ext uri="{FF2B5EF4-FFF2-40B4-BE49-F238E27FC236}">
                    <a16:creationId xmlns:a16="http://schemas.microsoft.com/office/drawing/2014/main" id="{437081B5-B567-45C4-A3C0-3200E0FA46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1" y="814"/>
                <a:ext cx="1461" cy="3314"/>
              </a:xfrm>
              <a:custGeom>
                <a:avLst/>
                <a:gdLst>
                  <a:gd name="T0" fmla="*/ 872 w 1248"/>
                  <a:gd name="T1" fmla="*/ 0 h 3205"/>
                  <a:gd name="T2" fmla="*/ 819 w 1248"/>
                  <a:gd name="T3" fmla="*/ 168 h 3205"/>
                  <a:gd name="T4" fmla="*/ 683 w 1248"/>
                  <a:gd name="T5" fmla="*/ 356 h 3205"/>
                  <a:gd name="T6" fmla="*/ 761 w 1248"/>
                  <a:gd name="T7" fmla="*/ 520 h 3205"/>
                  <a:gd name="T8" fmla="*/ 1034 w 1248"/>
                  <a:gd name="T9" fmla="*/ 613 h 3205"/>
                  <a:gd name="T10" fmla="*/ 1151 w 1248"/>
                  <a:gd name="T11" fmla="*/ 730 h 3205"/>
                  <a:gd name="T12" fmla="*/ 1190 w 1248"/>
                  <a:gd name="T13" fmla="*/ 918 h 3205"/>
                  <a:gd name="T14" fmla="*/ 1229 w 1248"/>
                  <a:gd name="T15" fmla="*/ 1854 h 3205"/>
                  <a:gd name="T16" fmla="*/ 1229 w 1248"/>
                  <a:gd name="T17" fmla="*/ 2838 h 3205"/>
                  <a:gd name="T18" fmla="*/ 1112 w 1248"/>
                  <a:gd name="T19" fmla="*/ 3095 h 3205"/>
                  <a:gd name="T20" fmla="*/ 800 w 1248"/>
                  <a:gd name="T21" fmla="*/ 3189 h 3205"/>
                  <a:gd name="T22" fmla="*/ 0 w 1248"/>
                  <a:gd name="T23" fmla="*/ 3189 h 3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48" h="3205">
                    <a:moveTo>
                      <a:pt x="872" y="0"/>
                    </a:moveTo>
                    <a:cubicBezTo>
                      <a:pt x="861" y="28"/>
                      <a:pt x="850" y="109"/>
                      <a:pt x="819" y="168"/>
                    </a:cubicBezTo>
                    <a:cubicBezTo>
                      <a:pt x="788" y="227"/>
                      <a:pt x="692" y="297"/>
                      <a:pt x="683" y="356"/>
                    </a:cubicBezTo>
                    <a:cubicBezTo>
                      <a:pt x="673" y="414"/>
                      <a:pt x="702" y="477"/>
                      <a:pt x="761" y="520"/>
                    </a:cubicBezTo>
                    <a:cubicBezTo>
                      <a:pt x="819" y="562"/>
                      <a:pt x="969" y="578"/>
                      <a:pt x="1034" y="613"/>
                    </a:cubicBezTo>
                    <a:cubicBezTo>
                      <a:pt x="1098" y="648"/>
                      <a:pt x="1125" y="679"/>
                      <a:pt x="1151" y="730"/>
                    </a:cubicBezTo>
                    <a:cubicBezTo>
                      <a:pt x="1176" y="782"/>
                      <a:pt x="1176" y="730"/>
                      <a:pt x="1190" y="918"/>
                    </a:cubicBezTo>
                    <a:cubicBezTo>
                      <a:pt x="1203" y="1105"/>
                      <a:pt x="1222" y="1534"/>
                      <a:pt x="1229" y="1854"/>
                    </a:cubicBezTo>
                    <a:cubicBezTo>
                      <a:pt x="1235" y="2175"/>
                      <a:pt x="1248" y="2631"/>
                      <a:pt x="1229" y="2838"/>
                    </a:cubicBezTo>
                    <a:cubicBezTo>
                      <a:pt x="1209" y="3044"/>
                      <a:pt x="1183" y="3037"/>
                      <a:pt x="1112" y="3095"/>
                    </a:cubicBezTo>
                    <a:cubicBezTo>
                      <a:pt x="1040" y="3154"/>
                      <a:pt x="985" y="3173"/>
                      <a:pt x="800" y="3189"/>
                    </a:cubicBezTo>
                    <a:cubicBezTo>
                      <a:pt x="614" y="3205"/>
                      <a:pt x="167" y="3189"/>
                      <a:pt x="0" y="3189"/>
                    </a:cubicBezTo>
                  </a:path>
                </a:pathLst>
              </a:custGeom>
              <a:noFill/>
              <a:ln w="127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rgbClr val="66FFFF"/>
                        </a:gs>
                        <a:gs pos="50000">
                          <a:schemeClr val="bg1"/>
                        </a:gs>
                        <a:gs pos="100000">
                          <a:srgbClr val="66FFFF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040" name="Freeform 8">
                <a:extLst>
                  <a:ext uri="{FF2B5EF4-FFF2-40B4-BE49-F238E27FC236}">
                    <a16:creationId xmlns:a16="http://schemas.microsoft.com/office/drawing/2014/main" id="{D3CED480-6264-47DC-B553-95C526A3D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8" y="833"/>
                <a:ext cx="821" cy="3290"/>
              </a:xfrm>
              <a:custGeom>
                <a:avLst/>
                <a:gdLst>
                  <a:gd name="T0" fmla="*/ 376 w 821"/>
                  <a:gd name="T1" fmla="*/ 0 h 3290"/>
                  <a:gd name="T2" fmla="*/ 424 w 821"/>
                  <a:gd name="T3" fmla="*/ 154 h 3290"/>
                  <a:gd name="T4" fmla="*/ 593 w 821"/>
                  <a:gd name="T5" fmla="*/ 343 h 3290"/>
                  <a:gd name="T6" fmla="*/ 506 w 821"/>
                  <a:gd name="T7" fmla="*/ 515 h 3290"/>
                  <a:gd name="T8" fmla="*/ 189 w 821"/>
                  <a:gd name="T9" fmla="*/ 626 h 3290"/>
                  <a:gd name="T10" fmla="*/ 55 w 821"/>
                  <a:gd name="T11" fmla="*/ 751 h 3290"/>
                  <a:gd name="T12" fmla="*/ 16 w 821"/>
                  <a:gd name="T13" fmla="*/ 947 h 3290"/>
                  <a:gd name="T14" fmla="*/ 5 w 821"/>
                  <a:gd name="T15" fmla="*/ 1917 h 3290"/>
                  <a:gd name="T16" fmla="*/ 40 w 821"/>
                  <a:gd name="T17" fmla="*/ 2934 h 3290"/>
                  <a:gd name="T18" fmla="*/ 189 w 821"/>
                  <a:gd name="T19" fmla="*/ 3195 h 3290"/>
                  <a:gd name="T20" fmla="*/ 560 w 821"/>
                  <a:gd name="T21" fmla="*/ 3277 h 3290"/>
                  <a:gd name="T22" fmla="*/ 821 w 821"/>
                  <a:gd name="T23" fmla="*/ 3280 h 3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21" h="3290">
                    <a:moveTo>
                      <a:pt x="376" y="0"/>
                    </a:moveTo>
                    <a:cubicBezTo>
                      <a:pt x="384" y="28"/>
                      <a:pt x="388" y="97"/>
                      <a:pt x="424" y="154"/>
                    </a:cubicBezTo>
                    <a:cubicBezTo>
                      <a:pt x="460" y="211"/>
                      <a:pt x="580" y="282"/>
                      <a:pt x="593" y="343"/>
                    </a:cubicBezTo>
                    <a:cubicBezTo>
                      <a:pt x="607" y="403"/>
                      <a:pt x="574" y="468"/>
                      <a:pt x="506" y="515"/>
                    </a:cubicBezTo>
                    <a:cubicBezTo>
                      <a:pt x="438" y="562"/>
                      <a:pt x="264" y="586"/>
                      <a:pt x="189" y="626"/>
                    </a:cubicBezTo>
                    <a:cubicBezTo>
                      <a:pt x="114" y="665"/>
                      <a:pt x="83" y="697"/>
                      <a:pt x="55" y="751"/>
                    </a:cubicBezTo>
                    <a:cubicBezTo>
                      <a:pt x="26" y="806"/>
                      <a:pt x="25" y="752"/>
                      <a:pt x="16" y="947"/>
                    </a:cubicBezTo>
                    <a:cubicBezTo>
                      <a:pt x="7" y="1142"/>
                      <a:pt x="0" y="1585"/>
                      <a:pt x="5" y="1917"/>
                    </a:cubicBezTo>
                    <a:cubicBezTo>
                      <a:pt x="8" y="2248"/>
                      <a:pt x="11" y="2721"/>
                      <a:pt x="40" y="2934"/>
                    </a:cubicBezTo>
                    <a:cubicBezTo>
                      <a:pt x="71" y="3146"/>
                      <a:pt x="101" y="3137"/>
                      <a:pt x="189" y="3195"/>
                    </a:cubicBezTo>
                    <a:cubicBezTo>
                      <a:pt x="274" y="3252"/>
                      <a:pt x="454" y="3263"/>
                      <a:pt x="560" y="3277"/>
                    </a:cubicBezTo>
                    <a:cubicBezTo>
                      <a:pt x="664" y="3290"/>
                      <a:pt x="766" y="3280"/>
                      <a:pt x="821" y="3280"/>
                    </a:cubicBezTo>
                  </a:path>
                </a:pathLst>
              </a:custGeom>
              <a:noFill/>
              <a:ln w="127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1">
                      <a:gsLst>
                        <a:gs pos="0">
                          <a:srgbClr val="66FFFF"/>
                        </a:gs>
                        <a:gs pos="50000">
                          <a:schemeClr val="bg1"/>
                        </a:gs>
                        <a:gs pos="100000">
                          <a:srgbClr val="66FFFF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748" name="Group 9">
              <a:extLst>
                <a:ext uri="{FF2B5EF4-FFF2-40B4-BE49-F238E27FC236}">
                  <a16:creationId xmlns:a16="http://schemas.microsoft.com/office/drawing/2014/main" id="{A1F8D021-733A-470A-B0DA-90DABFADAA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6" y="1344"/>
              <a:ext cx="2208" cy="2539"/>
              <a:chOff x="2688" y="1200"/>
              <a:chExt cx="2208" cy="2539"/>
            </a:xfrm>
          </p:grpSpPr>
          <p:grpSp>
            <p:nvGrpSpPr>
              <p:cNvPr id="20749" name="Group 10">
                <a:extLst>
                  <a:ext uri="{FF2B5EF4-FFF2-40B4-BE49-F238E27FC236}">
                    <a16:creationId xmlns:a16="http://schemas.microsoft.com/office/drawing/2014/main" id="{B3227C4F-2B7B-4A09-AE7A-79167569A2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28" y="2208"/>
                <a:ext cx="1699" cy="763"/>
                <a:chOff x="432" y="3125"/>
                <a:chExt cx="1699" cy="763"/>
              </a:xfrm>
            </p:grpSpPr>
            <p:sp>
              <p:nvSpPr>
                <p:cNvPr id="20831" name="Rectangle 11" descr="Песок">
                  <a:extLst>
                    <a:ext uri="{FF2B5EF4-FFF2-40B4-BE49-F238E27FC236}">
                      <a16:creationId xmlns:a16="http://schemas.microsoft.com/office/drawing/2014/main" id="{674C358B-1104-47D6-9709-D20D80A71C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2" y="3125"/>
                  <a:ext cx="1699" cy="763"/>
                </a:xfrm>
                <a:prstGeom prst="rect">
                  <a:avLst/>
                </a:prstGeom>
                <a:blipFill dpi="0" rotWithShape="1">
                  <a:blip r:embed="rId9"/>
                  <a:srcRect/>
                  <a:tile tx="0" ty="0" sx="100000" sy="100000" flip="none" algn="tl"/>
                </a:blipFill>
                <a:ln w="12700">
                  <a:solidFill>
                    <a:schemeClr val="bg2"/>
                  </a:solidFill>
                  <a:miter lim="800000"/>
                  <a:headEnd type="none" w="lg" len="lg"/>
                  <a:tailEnd type="none" w="lg" len="lg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grpSp>
              <p:nvGrpSpPr>
                <p:cNvPr id="20832" name="Group 12">
                  <a:extLst>
                    <a:ext uri="{FF2B5EF4-FFF2-40B4-BE49-F238E27FC236}">
                      <a16:creationId xmlns:a16="http://schemas.microsoft.com/office/drawing/2014/main" id="{8D7B1A8F-193C-4981-AFC1-9DEE949DEB7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91" y="3201"/>
                  <a:ext cx="1523" cy="229"/>
                  <a:chOff x="240" y="1104"/>
                  <a:chExt cx="2496" cy="288"/>
                </a:xfrm>
              </p:grpSpPr>
              <p:grpSp>
                <p:nvGrpSpPr>
                  <p:cNvPr id="20870" name="Group 13">
                    <a:extLst>
                      <a:ext uri="{FF2B5EF4-FFF2-40B4-BE49-F238E27FC236}">
                        <a16:creationId xmlns:a16="http://schemas.microsoft.com/office/drawing/2014/main" id="{D85B0B73-28B5-4148-BB7A-017D192DFBA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40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903" name="Rectangle 14">
                      <a:extLst>
                        <a:ext uri="{FF2B5EF4-FFF2-40B4-BE49-F238E27FC236}">
                          <a16:creationId xmlns:a16="http://schemas.microsoft.com/office/drawing/2014/main" id="{7995BFA6-16D3-4150-AF5F-34317407529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904" name="Line 15">
                      <a:extLst>
                        <a:ext uri="{FF2B5EF4-FFF2-40B4-BE49-F238E27FC236}">
                          <a16:creationId xmlns:a16="http://schemas.microsoft.com/office/drawing/2014/main" id="{B43E2CC9-F00C-4F54-A8F0-105DB0D72EB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05" name="Freeform 16">
                      <a:extLst>
                        <a:ext uri="{FF2B5EF4-FFF2-40B4-BE49-F238E27FC236}">
                          <a16:creationId xmlns:a16="http://schemas.microsoft.com/office/drawing/2014/main" id="{3EDF61C6-25E3-44CE-B349-6EE3621ECBC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71" name="Group 17">
                    <a:extLst>
                      <a:ext uri="{FF2B5EF4-FFF2-40B4-BE49-F238E27FC236}">
                        <a16:creationId xmlns:a16="http://schemas.microsoft.com/office/drawing/2014/main" id="{E86315E3-D662-4EB7-8AB0-0847C831DC7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28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900" name="Rectangle 18">
                      <a:extLst>
                        <a:ext uri="{FF2B5EF4-FFF2-40B4-BE49-F238E27FC236}">
                          <a16:creationId xmlns:a16="http://schemas.microsoft.com/office/drawing/2014/main" id="{6FE0BDEC-E5A1-4A96-800C-5F03BFB629B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901" name="Line 19">
                      <a:extLst>
                        <a:ext uri="{FF2B5EF4-FFF2-40B4-BE49-F238E27FC236}">
                          <a16:creationId xmlns:a16="http://schemas.microsoft.com/office/drawing/2014/main" id="{B210507E-0321-4A68-8B31-AB5E6736FE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902" name="Freeform 20">
                      <a:extLst>
                        <a:ext uri="{FF2B5EF4-FFF2-40B4-BE49-F238E27FC236}">
                          <a16:creationId xmlns:a16="http://schemas.microsoft.com/office/drawing/2014/main" id="{59622649-8660-446A-81AB-C37AE4E755C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72" name="Group 21">
                    <a:extLst>
                      <a:ext uri="{FF2B5EF4-FFF2-40B4-BE49-F238E27FC236}">
                        <a16:creationId xmlns:a16="http://schemas.microsoft.com/office/drawing/2014/main" id="{B2D9D332-9EAB-43AC-8822-660A7A090C8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816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97" name="Rectangle 22">
                      <a:extLst>
                        <a:ext uri="{FF2B5EF4-FFF2-40B4-BE49-F238E27FC236}">
                          <a16:creationId xmlns:a16="http://schemas.microsoft.com/office/drawing/2014/main" id="{67C0B946-1AE4-4567-8E25-26BE1C1E6ED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98" name="Line 23">
                      <a:extLst>
                        <a:ext uri="{FF2B5EF4-FFF2-40B4-BE49-F238E27FC236}">
                          <a16:creationId xmlns:a16="http://schemas.microsoft.com/office/drawing/2014/main" id="{D2220475-8CD9-4D99-AF3F-123756490C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99" name="Freeform 24">
                      <a:extLst>
                        <a:ext uri="{FF2B5EF4-FFF2-40B4-BE49-F238E27FC236}">
                          <a16:creationId xmlns:a16="http://schemas.microsoft.com/office/drawing/2014/main" id="{122FE744-F1A4-45DE-9D7B-735C0349E16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73" name="Group 25">
                    <a:extLst>
                      <a:ext uri="{FF2B5EF4-FFF2-40B4-BE49-F238E27FC236}">
                        <a16:creationId xmlns:a16="http://schemas.microsoft.com/office/drawing/2014/main" id="{0AF0EF0C-0E3E-467D-B72F-BA0DB3C8CE4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04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94" name="Rectangle 26">
                      <a:extLst>
                        <a:ext uri="{FF2B5EF4-FFF2-40B4-BE49-F238E27FC236}">
                          <a16:creationId xmlns:a16="http://schemas.microsoft.com/office/drawing/2014/main" id="{386E4BB4-0C02-4864-AF81-940AFF6D323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95" name="Line 27">
                      <a:extLst>
                        <a:ext uri="{FF2B5EF4-FFF2-40B4-BE49-F238E27FC236}">
                          <a16:creationId xmlns:a16="http://schemas.microsoft.com/office/drawing/2014/main" id="{61361694-CD55-42BC-A5F7-A2E90F48F2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96" name="Freeform 28">
                      <a:extLst>
                        <a:ext uri="{FF2B5EF4-FFF2-40B4-BE49-F238E27FC236}">
                          <a16:creationId xmlns:a16="http://schemas.microsoft.com/office/drawing/2014/main" id="{D41CC015-FAF6-4D30-908D-6F9FD8DDF48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74" name="Group 29">
                    <a:extLst>
                      <a:ext uri="{FF2B5EF4-FFF2-40B4-BE49-F238E27FC236}">
                        <a16:creationId xmlns:a16="http://schemas.microsoft.com/office/drawing/2014/main" id="{B10AE1FB-3D6C-4DBB-8B62-7F47D7CECBA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80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91" name="Rectangle 30">
                      <a:extLst>
                        <a:ext uri="{FF2B5EF4-FFF2-40B4-BE49-F238E27FC236}">
                          <a16:creationId xmlns:a16="http://schemas.microsoft.com/office/drawing/2014/main" id="{9666221D-A3EB-4F94-A0AC-3F296F18536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92" name="Line 31">
                      <a:extLst>
                        <a:ext uri="{FF2B5EF4-FFF2-40B4-BE49-F238E27FC236}">
                          <a16:creationId xmlns:a16="http://schemas.microsoft.com/office/drawing/2014/main" id="{E40842AC-9014-4042-A7F3-5B77EE954B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93" name="Freeform 32">
                      <a:extLst>
                        <a:ext uri="{FF2B5EF4-FFF2-40B4-BE49-F238E27FC236}">
                          <a16:creationId xmlns:a16="http://schemas.microsoft.com/office/drawing/2014/main" id="{8E773655-DCC1-4214-A20C-BCF9381FE2D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75" name="Group 33">
                    <a:extLst>
                      <a:ext uri="{FF2B5EF4-FFF2-40B4-BE49-F238E27FC236}">
                        <a16:creationId xmlns:a16="http://schemas.microsoft.com/office/drawing/2014/main" id="{3C7CF019-445D-477A-A3A4-396024C3C3D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968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88" name="Rectangle 34">
                      <a:extLst>
                        <a:ext uri="{FF2B5EF4-FFF2-40B4-BE49-F238E27FC236}">
                          <a16:creationId xmlns:a16="http://schemas.microsoft.com/office/drawing/2014/main" id="{855EE628-76C0-4837-958D-4BEC43BB94B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89" name="Line 35">
                      <a:extLst>
                        <a:ext uri="{FF2B5EF4-FFF2-40B4-BE49-F238E27FC236}">
                          <a16:creationId xmlns:a16="http://schemas.microsoft.com/office/drawing/2014/main" id="{2F0783C0-5013-4288-B54A-BD1F22D091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90" name="Freeform 36">
                      <a:extLst>
                        <a:ext uri="{FF2B5EF4-FFF2-40B4-BE49-F238E27FC236}">
                          <a16:creationId xmlns:a16="http://schemas.microsoft.com/office/drawing/2014/main" id="{B8984A4F-3899-46FC-9943-1E8B76440E7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76" name="Group 37">
                    <a:extLst>
                      <a:ext uri="{FF2B5EF4-FFF2-40B4-BE49-F238E27FC236}">
                        <a16:creationId xmlns:a16="http://schemas.microsoft.com/office/drawing/2014/main" id="{95ADC5C4-5C7D-4F83-8EDD-D404BC2C46D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256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85" name="Rectangle 38">
                      <a:extLst>
                        <a:ext uri="{FF2B5EF4-FFF2-40B4-BE49-F238E27FC236}">
                          <a16:creationId xmlns:a16="http://schemas.microsoft.com/office/drawing/2014/main" id="{ABE7141A-4AE5-42D3-A5D0-FCB6B2804AD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86" name="Line 39">
                      <a:extLst>
                        <a:ext uri="{FF2B5EF4-FFF2-40B4-BE49-F238E27FC236}">
                          <a16:creationId xmlns:a16="http://schemas.microsoft.com/office/drawing/2014/main" id="{3128B269-DAC9-4ED9-9650-853AAEE8C7B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87" name="Freeform 40">
                      <a:extLst>
                        <a:ext uri="{FF2B5EF4-FFF2-40B4-BE49-F238E27FC236}">
                          <a16:creationId xmlns:a16="http://schemas.microsoft.com/office/drawing/2014/main" id="{7DEBD443-D0CE-4F4B-8586-D4A6D746568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77" name="Group 41">
                    <a:extLst>
                      <a:ext uri="{FF2B5EF4-FFF2-40B4-BE49-F238E27FC236}">
                        <a16:creationId xmlns:a16="http://schemas.microsoft.com/office/drawing/2014/main" id="{48E2DCE4-1BFB-4730-87B6-9CD5BE0D189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44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82" name="Rectangle 42">
                      <a:extLst>
                        <a:ext uri="{FF2B5EF4-FFF2-40B4-BE49-F238E27FC236}">
                          <a16:creationId xmlns:a16="http://schemas.microsoft.com/office/drawing/2014/main" id="{08E52FCA-419D-47B3-A7C6-4C3FB41E1CF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83" name="Line 43">
                      <a:extLst>
                        <a:ext uri="{FF2B5EF4-FFF2-40B4-BE49-F238E27FC236}">
                          <a16:creationId xmlns:a16="http://schemas.microsoft.com/office/drawing/2014/main" id="{87CA75BF-2BA2-4B9F-AE37-1E2569068A3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84" name="Freeform 44">
                      <a:extLst>
                        <a:ext uri="{FF2B5EF4-FFF2-40B4-BE49-F238E27FC236}">
                          <a16:creationId xmlns:a16="http://schemas.microsoft.com/office/drawing/2014/main" id="{D684C217-F522-4BC8-8D37-AEE16576218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78" name="Group 45">
                    <a:extLst>
                      <a:ext uri="{FF2B5EF4-FFF2-40B4-BE49-F238E27FC236}">
                        <a16:creationId xmlns:a16="http://schemas.microsoft.com/office/drawing/2014/main" id="{7C0CE452-346D-4320-84B9-D0AF1221817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92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79" name="Rectangle 46">
                      <a:extLst>
                        <a:ext uri="{FF2B5EF4-FFF2-40B4-BE49-F238E27FC236}">
                          <a16:creationId xmlns:a16="http://schemas.microsoft.com/office/drawing/2014/main" id="{A27ACC7B-F5A1-4590-95CB-67A249142EB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80" name="Line 47">
                      <a:extLst>
                        <a:ext uri="{FF2B5EF4-FFF2-40B4-BE49-F238E27FC236}">
                          <a16:creationId xmlns:a16="http://schemas.microsoft.com/office/drawing/2014/main" id="{BCF69457-E32B-467C-8771-ADAD6EF28B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81" name="Freeform 48">
                      <a:extLst>
                        <a:ext uri="{FF2B5EF4-FFF2-40B4-BE49-F238E27FC236}">
                          <a16:creationId xmlns:a16="http://schemas.microsoft.com/office/drawing/2014/main" id="{55EE1FE2-6475-40BA-944B-7D19BA33634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0833" name="Group 49">
                  <a:extLst>
                    <a:ext uri="{FF2B5EF4-FFF2-40B4-BE49-F238E27FC236}">
                      <a16:creationId xmlns:a16="http://schemas.microsoft.com/office/drawing/2014/main" id="{E97BF299-1CB9-486E-BABB-56BC4CAE98E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91" y="3506"/>
                  <a:ext cx="1523" cy="229"/>
                  <a:chOff x="240" y="1104"/>
                  <a:chExt cx="2496" cy="288"/>
                </a:xfrm>
              </p:grpSpPr>
              <p:grpSp>
                <p:nvGrpSpPr>
                  <p:cNvPr id="20834" name="Group 50">
                    <a:extLst>
                      <a:ext uri="{FF2B5EF4-FFF2-40B4-BE49-F238E27FC236}">
                        <a16:creationId xmlns:a16="http://schemas.microsoft.com/office/drawing/2014/main" id="{0AD75EB0-4D61-435F-B031-07F2332F347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40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67" name="Rectangle 51">
                      <a:extLst>
                        <a:ext uri="{FF2B5EF4-FFF2-40B4-BE49-F238E27FC236}">
                          <a16:creationId xmlns:a16="http://schemas.microsoft.com/office/drawing/2014/main" id="{8AA83DBB-4707-4696-ABD1-272033ACC47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68" name="Line 52">
                      <a:extLst>
                        <a:ext uri="{FF2B5EF4-FFF2-40B4-BE49-F238E27FC236}">
                          <a16:creationId xmlns:a16="http://schemas.microsoft.com/office/drawing/2014/main" id="{266AF27D-4195-44C7-8541-E3F8A813665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69" name="Freeform 53">
                      <a:extLst>
                        <a:ext uri="{FF2B5EF4-FFF2-40B4-BE49-F238E27FC236}">
                          <a16:creationId xmlns:a16="http://schemas.microsoft.com/office/drawing/2014/main" id="{4D1CFCCF-FDA1-42FF-B066-D916EC933B7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35" name="Group 54">
                    <a:extLst>
                      <a:ext uri="{FF2B5EF4-FFF2-40B4-BE49-F238E27FC236}">
                        <a16:creationId xmlns:a16="http://schemas.microsoft.com/office/drawing/2014/main" id="{168A7C31-4A7F-4DF0-9D06-0F67C8686F4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28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64" name="Rectangle 55">
                      <a:extLst>
                        <a:ext uri="{FF2B5EF4-FFF2-40B4-BE49-F238E27FC236}">
                          <a16:creationId xmlns:a16="http://schemas.microsoft.com/office/drawing/2014/main" id="{51A5360D-524F-4FE5-9C73-0EC4096CFB8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65" name="Line 56">
                      <a:extLst>
                        <a:ext uri="{FF2B5EF4-FFF2-40B4-BE49-F238E27FC236}">
                          <a16:creationId xmlns:a16="http://schemas.microsoft.com/office/drawing/2014/main" id="{61822B9B-8483-4BB5-8504-F611D86B25B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66" name="Freeform 57">
                      <a:extLst>
                        <a:ext uri="{FF2B5EF4-FFF2-40B4-BE49-F238E27FC236}">
                          <a16:creationId xmlns:a16="http://schemas.microsoft.com/office/drawing/2014/main" id="{296A9CBA-D473-4274-B11F-2BC52B89D9F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36" name="Group 58">
                    <a:extLst>
                      <a:ext uri="{FF2B5EF4-FFF2-40B4-BE49-F238E27FC236}">
                        <a16:creationId xmlns:a16="http://schemas.microsoft.com/office/drawing/2014/main" id="{87C54A2F-6BBB-4526-BB80-94A66AF3621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816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61" name="Rectangle 59">
                      <a:extLst>
                        <a:ext uri="{FF2B5EF4-FFF2-40B4-BE49-F238E27FC236}">
                          <a16:creationId xmlns:a16="http://schemas.microsoft.com/office/drawing/2014/main" id="{588878F7-1259-4A48-9534-9BB1992B0A7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62" name="Line 60">
                      <a:extLst>
                        <a:ext uri="{FF2B5EF4-FFF2-40B4-BE49-F238E27FC236}">
                          <a16:creationId xmlns:a16="http://schemas.microsoft.com/office/drawing/2014/main" id="{F3D28AB7-4BE2-437D-8B78-E4A95AB694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63" name="Freeform 61">
                      <a:extLst>
                        <a:ext uri="{FF2B5EF4-FFF2-40B4-BE49-F238E27FC236}">
                          <a16:creationId xmlns:a16="http://schemas.microsoft.com/office/drawing/2014/main" id="{C0367E7C-978A-407E-B62C-EA6EA1567C4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37" name="Group 62">
                    <a:extLst>
                      <a:ext uri="{FF2B5EF4-FFF2-40B4-BE49-F238E27FC236}">
                        <a16:creationId xmlns:a16="http://schemas.microsoft.com/office/drawing/2014/main" id="{647FC8EA-C263-4F15-991B-29C5B16AF6C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104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58" name="Rectangle 63">
                      <a:extLst>
                        <a:ext uri="{FF2B5EF4-FFF2-40B4-BE49-F238E27FC236}">
                          <a16:creationId xmlns:a16="http://schemas.microsoft.com/office/drawing/2014/main" id="{971AB858-21FA-41E5-9030-495D3DF34FD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59" name="Line 64">
                      <a:extLst>
                        <a:ext uri="{FF2B5EF4-FFF2-40B4-BE49-F238E27FC236}">
                          <a16:creationId xmlns:a16="http://schemas.microsoft.com/office/drawing/2014/main" id="{8EF3520B-EDCD-470B-B330-F2E47C432E0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60" name="Freeform 65">
                      <a:extLst>
                        <a:ext uri="{FF2B5EF4-FFF2-40B4-BE49-F238E27FC236}">
                          <a16:creationId xmlns:a16="http://schemas.microsoft.com/office/drawing/2014/main" id="{D8363555-6704-45F5-9FAF-02789012899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38" name="Group 66">
                    <a:extLst>
                      <a:ext uri="{FF2B5EF4-FFF2-40B4-BE49-F238E27FC236}">
                        <a16:creationId xmlns:a16="http://schemas.microsoft.com/office/drawing/2014/main" id="{0CD5BD47-CDEE-4FA4-9ADD-254343BD9A8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80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55" name="Rectangle 67">
                      <a:extLst>
                        <a:ext uri="{FF2B5EF4-FFF2-40B4-BE49-F238E27FC236}">
                          <a16:creationId xmlns:a16="http://schemas.microsoft.com/office/drawing/2014/main" id="{6F104402-EBD8-4096-BDD2-D1BCE52577C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56" name="Line 68">
                      <a:extLst>
                        <a:ext uri="{FF2B5EF4-FFF2-40B4-BE49-F238E27FC236}">
                          <a16:creationId xmlns:a16="http://schemas.microsoft.com/office/drawing/2014/main" id="{9E2B895B-5071-447F-A8A2-4FF462E265F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57" name="Freeform 69">
                      <a:extLst>
                        <a:ext uri="{FF2B5EF4-FFF2-40B4-BE49-F238E27FC236}">
                          <a16:creationId xmlns:a16="http://schemas.microsoft.com/office/drawing/2014/main" id="{7F097BE1-843C-4A04-93B3-C008A043BD5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39" name="Group 70">
                    <a:extLst>
                      <a:ext uri="{FF2B5EF4-FFF2-40B4-BE49-F238E27FC236}">
                        <a16:creationId xmlns:a16="http://schemas.microsoft.com/office/drawing/2014/main" id="{990B5F86-2A91-4063-B11F-863B41D6529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968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52" name="Rectangle 71">
                      <a:extLst>
                        <a:ext uri="{FF2B5EF4-FFF2-40B4-BE49-F238E27FC236}">
                          <a16:creationId xmlns:a16="http://schemas.microsoft.com/office/drawing/2014/main" id="{2A53DEEA-1AB0-43D4-8CBF-1BC733A752A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53" name="Line 72">
                      <a:extLst>
                        <a:ext uri="{FF2B5EF4-FFF2-40B4-BE49-F238E27FC236}">
                          <a16:creationId xmlns:a16="http://schemas.microsoft.com/office/drawing/2014/main" id="{8A7454F5-A65F-4F21-B557-36EEE15CAC8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54" name="Freeform 73">
                      <a:extLst>
                        <a:ext uri="{FF2B5EF4-FFF2-40B4-BE49-F238E27FC236}">
                          <a16:creationId xmlns:a16="http://schemas.microsoft.com/office/drawing/2014/main" id="{B5120AF1-64EB-4FC5-AE28-E4072F55F63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40" name="Group 74">
                    <a:extLst>
                      <a:ext uri="{FF2B5EF4-FFF2-40B4-BE49-F238E27FC236}">
                        <a16:creationId xmlns:a16="http://schemas.microsoft.com/office/drawing/2014/main" id="{56E1C61A-2897-44F1-BE65-75914220A9F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256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49" name="Rectangle 75">
                      <a:extLst>
                        <a:ext uri="{FF2B5EF4-FFF2-40B4-BE49-F238E27FC236}">
                          <a16:creationId xmlns:a16="http://schemas.microsoft.com/office/drawing/2014/main" id="{FCFFD8E8-9DF1-4A94-8E84-2AB09A23F0C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50" name="Line 76">
                      <a:extLst>
                        <a:ext uri="{FF2B5EF4-FFF2-40B4-BE49-F238E27FC236}">
                          <a16:creationId xmlns:a16="http://schemas.microsoft.com/office/drawing/2014/main" id="{0E9CAE15-5B8D-4757-A8D3-DBDA6F5DB5B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51" name="Freeform 77">
                      <a:extLst>
                        <a:ext uri="{FF2B5EF4-FFF2-40B4-BE49-F238E27FC236}">
                          <a16:creationId xmlns:a16="http://schemas.microsoft.com/office/drawing/2014/main" id="{F662F95F-ABCE-4AF9-9372-05D50E39F8E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41" name="Group 78">
                    <a:extLst>
                      <a:ext uri="{FF2B5EF4-FFF2-40B4-BE49-F238E27FC236}">
                        <a16:creationId xmlns:a16="http://schemas.microsoft.com/office/drawing/2014/main" id="{3FC1A6F4-3E5B-43BE-A708-FDBE54774AA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544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46" name="Rectangle 79">
                      <a:extLst>
                        <a:ext uri="{FF2B5EF4-FFF2-40B4-BE49-F238E27FC236}">
                          <a16:creationId xmlns:a16="http://schemas.microsoft.com/office/drawing/2014/main" id="{9C62B522-5E0A-4409-AB03-1D27D8165B2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47" name="Line 80">
                      <a:extLst>
                        <a:ext uri="{FF2B5EF4-FFF2-40B4-BE49-F238E27FC236}">
                          <a16:creationId xmlns:a16="http://schemas.microsoft.com/office/drawing/2014/main" id="{8FC67C26-F0FC-4852-8B4E-E2938414E18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48" name="Freeform 81">
                      <a:extLst>
                        <a:ext uri="{FF2B5EF4-FFF2-40B4-BE49-F238E27FC236}">
                          <a16:creationId xmlns:a16="http://schemas.microsoft.com/office/drawing/2014/main" id="{86B5CC4A-3135-4961-819D-A2B32E98364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842" name="Group 82">
                    <a:extLst>
                      <a:ext uri="{FF2B5EF4-FFF2-40B4-BE49-F238E27FC236}">
                        <a16:creationId xmlns:a16="http://schemas.microsoft.com/office/drawing/2014/main" id="{3521F251-92FE-4DF8-B588-75100827F63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392" y="1104"/>
                    <a:ext cx="192" cy="288"/>
                    <a:chOff x="1824" y="3264"/>
                    <a:chExt cx="336" cy="384"/>
                  </a:xfrm>
                </p:grpSpPr>
                <p:sp>
                  <p:nvSpPr>
                    <p:cNvPr id="20843" name="Rectangle 83">
                      <a:extLst>
                        <a:ext uri="{FF2B5EF4-FFF2-40B4-BE49-F238E27FC236}">
                          <a16:creationId xmlns:a16="http://schemas.microsoft.com/office/drawing/2014/main" id="{74C9CFB5-455D-45B2-BB80-2D15F122797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24" y="3264"/>
                      <a:ext cx="336" cy="384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  <a:ln w="12700">
                      <a:solidFill>
                        <a:schemeClr val="tx2"/>
                      </a:solidFill>
                      <a:miter lim="800000"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har char="•"/>
                        <a:defRPr sz="32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har char="–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har char="•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har char="–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>
                        <a:spcBef>
                          <a:spcPct val="0"/>
                        </a:spcBef>
                        <a:buFontTx/>
                        <a:buNone/>
                      </a:pPr>
                      <a:endParaRPr lang="ru-RU" altLang="ru-RU" sz="1800"/>
                    </a:p>
                  </p:txBody>
                </p:sp>
                <p:sp>
                  <p:nvSpPr>
                    <p:cNvPr id="20844" name="Line 84">
                      <a:extLst>
                        <a:ext uri="{FF2B5EF4-FFF2-40B4-BE49-F238E27FC236}">
                          <a16:creationId xmlns:a16="http://schemas.microsoft.com/office/drawing/2014/main" id="{22A396FF-5030-4ECD-BFD4-D6BD74036DF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24" y="3408"/>
                      <a:ext cx="33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2"/>
                      </a:solidFill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845" name="Freeform 85">
                      <a:extLst>
                        <a:ext uri="{FF2B5EF4-FFF2-40B4-BE49-F238E27FC236}">
                          <a16:creationId xmlns:a16="http://schemas.microsoft.com/office/drawing/2014/main" id="{AC2B4F1D-0E67-4473-98B3-26F8143C7A4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92" y="3288"/>
                      <a:ext cx="1" cy="352"/>
                    </a:xfrm>
                    <a:custGeom>
                      <a:avLst/>
                      <a:gdLst>
                        <a:gd name="T0" fmla="*/ 0 w 1"/>
                        <a:gd name="T1" fmla="*/ 0 h 352"/>
                        <a:gd name="T2" fmla="*/ 0 w 1"/>
                        <a:gd name="T3" fmla="*/ 352 h 352"/>
                        <a:gd name="T4" fmla="*/ 0 60000 65536"/>
                        <a:gd name="T5" fmla="*/ 0 60000 65536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0" t="0" r="r" b="b"/>
                      <a:pathLst>
                        <a:path w="1" h="352">
                          <a:moveTo>
                            <a:pt x="0" y="0"/>
                          </a:moveTo>
                          <a:lnTo>
                            <a:pt x="0" y="352"/>
                          </a:lnTo>
                        </a:path>
                      </a:pathLst>
                    </a:custGeom>
                    <a:gradFill rotWithShape="1">
                      <a:gsLst>
                        <a:gs pos="0">
                          <a:schemeClr val="bg1"/>
                        </a:gs>
                        <a:gs pos="100000">
                          <a:srgbClr val="00FFFF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12700" cap="flat" cmpd="sng">
                      <a:solidFill>
                        <a:schemeClr val="tx2"/>
                      </a:solidFill>
                      <a:prstDash val="solid"/>
                      <a:round/>
                      <a:headEnd type="none" w="lg" len="lg"/>
                      <a:tailEnd type="none" w="lg" len="lg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grpSp>
            <p:nvGrpSpPr>
              <p:cNvPr id="20750" name="Group 86">
                <a:extLst>
                  <a:ext uri="{FF2B5EF4-FFF2-40B4-BE49-F238E27FC236}">
                    <a16:creationId xmlns:a16="http://schemas.microsoft.com/office/drawing/2014/main" id="{856D4FB8-9D6E-4BAB-8199-69844759D1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88" y="1200"/>
                <a:ext cx="2208" cy="2539"/>
                <a:chOff x="192" y="1248"/>
                <a:chExt cx="2208" cy="2539"/>
              </a:xfrm>
            </p:grpSpPr>
            <p:grpSp>
              <p:nvGrpSpPr>
                <p:cNvPr id="20751" name="Group 87">
                  <a:extLst>
                    <a:ext uri="{FF2B5EF4-FFF2-40B4-BE49-F238E27FC236}">
                      <a16:creationId xmlns:a16="http://schemas.microsoft.com/office/drawing/2014/main" id="{E90285B7-88DE-4CC3-8B00-835C81B124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32" y="3024"/>
                  <a:ext cx="1699" cy="763"/>
                  <a:chOff x="432" y="3125"/>
                  <a:chExt cx="1699" cy="763"/>
                </a:xfrm>
              </p:grpSpPr>
              <p:sp>
                <p:nvSpPr>
                  <p:cNvPr id="20756" name="Rectangle 88" descr="Песок">
                    <a:extLst>
                      <a:ext uri="{FF2B5EF4-FFF2-40B4-BE49-F238E27FC236}">
                        <a16:creationId xmlns:a16="http://schemas.microsoft.com/office/drawing/2014/main" id="{7720E193-77ED-419F-A0D2-3401DC4004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2" y="3125"/>
                    <a:ext cx="1699" cy="763"/>
                  </a:xfrm>
                  <a:prstGeom prst="rect">
                    <a:avLst/>
                  </a:prstGeom>
                  <a:blipFill dpi="0" rotWithShape="1">
                    <a:blip r:embed="rId9"/>
                    <a:srcRect/>
                    <a:tile tx="0" ty="0" sx="100000" sy="100000" flip="none" algn="tl"/>
                  </a:blipFill>
                  <a:ln w="12700">
                    <a:solidFill>
                      <a:schemeClr val="bg2"/>
                    </a:solidFill>
                    <a:miter lim="800000"/>
                    <a:headEnd type="none" w="lg" len="lg"/>
                    <a:tailEnd type="none" w="lg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grpSp>
                <p:nvGrpSpPr>
                  <p:cNvPr id="20757" name="Group 89">
                    <a:extLst>
                      <a:ext uri="{FF2B5EF4-FFF2-40B4-BE49-F238E27FC236}">
                        <a16:creationId xmlns:a16="http://schemas.microsoft.com/office/drawing/2014/main" id="{2C132F36-6288-40BE-8E8F-FE293D9E13B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91" y="3201"/>
                    <a:ext cx="1523" cy="229"/>
                    <a:chOff x="240" y="1104"/>
                    <a:chExt cx="2496" cy="288"/>
                  </a:xfrm>
                </p:grpSpPr>
                <p:grpSp>
                  <p:nvGrpSpPr>
                    <p:cNvPr id="20795" name="Group 90">
                      <a:extLst>
                        <a:ext uri="{FF2B5EF4-FFF2-40B4-BE49-F238E27FC236}">
                          <a16:creationId xmlns:a16="http://schemas.microsoft.com/office/drawing/2014/main" id="{16408081-439D-4E94-AC95-CC2000FD6C1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0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828" name="Rectangle 91">
                        <a:extLst>
                          <a:ext uri="{FF2B5EF4-FFF2-40B4-BE49-F238E27FC236}">
                            <a16:creationId xmlns:a16="http://schemas.microsoft.com/office/drawing/2014/main" id="{28B2F5DC-3BAD-4F59-99E2-3C03E44F78E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829" name="Line 92">
                        <a:extLst>
                          <a:ext uri="{FF2B5EF4-FFF2-40B4-BE49-F238E27FC236}">
                            <a16:creationId xmlns:a16="http://schemas.microsoft.com/office/drawing/2014/main" id="{178A374B-CECD-49C8-8EF5-EB5AF4E6862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830" name="Freeform 93">
                        <a:extLst>
                          <a:ext uri="{FF2B5EF4-FFF2-40B4-BE49-F238E27FC236}">
                            <a16:creationId xmlns:a16="http://schemas.microsoft.com/office/drawing/2014/main" id="{57581C51-DEAC-47A2-8CA3-2B173654363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796" name="Group 94">
                      <a:extLst>
                        <a:ext uri="{FF2B5EF4-FFF2-40B4-BE49-F238E27FC236}">
                          <a16:creationId xmlns:a16="http://schemas.microsoft.com/office/drawing/2014/main" id="{4E3C708B-8E5B-4130-AE90-30FF0A2AF9A6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8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825" name="Rectangle 95">
                        <a:extLst>
                          <a:ext uri="{FF2B5EF4-FFF2-40B4-BE49-F238E27FC236}">
                            <a16:creationId xmlns:a16="http://schemas.microsoft.com/office/drawing/2014/main" id="{8DF6193C-D7EB-4808-9FC4-1D39D898F01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826" name="Line 96">
                        <a:extLst>
                          <a:ext uri="{FF2B5EF4-FFF2-40B4-BE49-F238E27FC236}">
                            <a16:creationId xmlns:a16="http://schemas.microsoft.com/office/drawing/2014/main" id="{83F4E372-1CBB-4F9A-906F-FF426B75A22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827" name="Freeform 97">
                        <a:extLst>
                          <a:ext uri="{FF2B5EF4-FFF2-40B4-BE49-F238E27FC236}">
                            <a16:creationId xmlns:a16="http://schemas.microsoft.com/office/drawing/2014/main" id="{38D2A965-4DB5-46DD-92A8-6B7100B9B4B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797" name="Group 98">
                      <a:extLst>
                        <a:ext uri="{FF2B5EF4-FFF2-40B4-BE49-F238E27FC236}">
                          <a16:creationId xmlns:a16="http://schemas.microsoft.com/office/drawing/2014/main" id="{F3FA597D-3D5A-48A5-B529-63B1514C7A7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16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822" name="Rectangle 99">
                        <a:extLst>
                          <a:ext uri="{FF2B5EF4-FFF2-40B4-BE49-F238E27FC236}">
                            <a16:creationId xmlns:a16="http://schemas.microsoft.com/office/drawing/2014/main" id="{656E3EFB-F11E-4F68-850D-13C9C327ADB5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823" name="Line 100">
                        <a:extLst>
                          <a:ext uri="{FF2B5EF4-FFF2-40B4-BE49-F238E27FC236}">
                            <a16:creationId xmlns:a16="http://schemas.microsoft.com/office/drawing/2014/main" id="{81324B3A-8E15-4752-83A9-3FC09F60B33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824" name="Freeform 101">
                        <a:extLst>
                          <a:ext uri="{FF2B5EF4-FFF2-40B4-BE49-F238E27FC236}">
                            <a16:creationId xmlns:a16="http://schemas.microsoft.com/office/drawing/2014/main" id="{C535B38E-232B-4E7E-87FA-BF0804503A7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798" name="Group 102">
                      <a:extLst>
                        <a:ext uri="{FF2B5EF4-FFF2-40B4-BE49-F238E27FC236}">
                          <a16:creationId xmlns:a16="http://schemas.microsoft.com/office/drawing/2014/main" id="{87F5407F-8712-4662-A4C1-E91CE6106D6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04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819" name="Rectangle 103">
                        <a:extLst>
                          <a:ext uri="{FF2B5EF4-FFF2-40B4-BE49-F238E27FC236}">
                            <a16:creationId xmlns:a16="http://schemas.microsoft.com/office/drawing/2014/main" id="{EF431CF1-9BE2-4675-992E-45CAED4A23E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820" name="Line 104">
                        <a:extLst>
                          <a:ext uri="{FF2B5EF4-FFF2-40B4-BE49-F238E27FC236}">
                            <a16:creationId xmlns:a16="http://schemas.microsoft.com/office/drawing/2014/main" id="{3D227EBF-D061-4CDF-BC4C-53A8530E16A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821" name="Freeform 105">
                        <a:extLst>
                          <a:ext uri="{FF2B5EF4-FFF2-40B4-BE49-F238E27FC236}">
                            <a16:creationId xmlns:a16="http://schemas.microsoft.com/office/drawing/2014/main" id="{FD1EF57C-B665-46F6-9688-C7804BECF82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799" name="Group 106">
                      <a:extLst>
                        <a:ext uri="{FF2B5EF4-FFF2-40B4-BE49-F238E27FC236}">
                          <a16:creationId xmlns:a16="http://schemas.microsoft.com/office/drawing/2014/main" id="{788FFFB2-DB53-4EE2-B8AE-5D8E13F76DA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816" name="Rectangle 107">
                        <a:extLst>
                          <a:ext uri="{FF2B5EF4-FFF2-40B4-BE49-F238E27FC236}">
                            <a16:creationId xmlns:a16="http://schemas.microsoft.com/office/drawing/2014/main" id="{FE215654-70A3-4ED0-BA37-14EF7612673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817" name="Line 108">
                        <a:extLst>
                          <a:ext uri="{FF2B5EF4-FFF2-40B4-BE49-F238E27FC236}">
                            <a16:creationId xmlns:a16="http://schemas.microsoft.com/office/drawing/2014/main" id="{DCB17270-8059-43FF-AE08-3C06690455B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818" name="Freeform 109">
                        <a:extLst>
                          <a:ext uri="{FF2B5EF4-FFF2-40B4-BE49-F238E27FC236}">
                            <a16:creationId xmlns:a16="http://schemas.microsoft.com/office/drawing/2014/main" id="{703A629C-FA91-4AC1-A883-B705E47EC58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800" name="Group 110">
                      <a:extLst>
                        <a:ext uri="{FF2B5EF4-FFF2-40B4-BE49-F238E27FC236}">
                          <a16:creationId xmlns:a16="http://schemas.microsoft.com/office/drawing/2014/main" id="{71012600-ECC9-471E-8F0A-3CC9CB02A6E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68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813" name="Rectangle 111">
                        <a:extLst>
                          <a:ext uri="{FF2B5EF4-FFF2-40B4-BE49-F238E27FC236}">
                            <a16:creationId xmlns:a16="http://schemas.microsoft.com/office/drawing/2014/main" id="{37BEB3EF-8356-4FF0-9696-4CCEE996135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814" name="Line 112">
                        <a:extLst>
                          <a:ext uri="{FF2B5EF4-FFF2-40B4-BE49-F238E27FC236}">
                            <a16:creationId xmlns:a16="http://schemas.microsoft.com/office/drawing/2014/main" id="{F77DA270-62A6-435E-9228-DB67F131D9E1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815" name="Freeform 113">
                        <a:extLst>
                          <a:ext uri="{FF2B5EF4-FFF2-40B4-BE49-F238E27FC236}">
                            <a16:creationId xmlns:a16="http://schemas.microsoft.com/office/drawing/2014/main" id="{9477EEFD-70AB-4905-9D87-8D572EFF771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801" name="Group 114">
                      <a:extLst>
                        <a:ext uri="{FF2B5EF4-FFF2-40B4-BE49-F238E27FC236}">
                          <a16:creationId xmlns:a16="http://schemas.microsoft.com/office/drawing/2014/main" id="{AE4A68CC-9A4D-486E-B5DA-A1DE221EA28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56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810" name="Rectangle 115">
                        <a:extLst>
                          <a:ext uri="{FF2B5EF4-FFF2-40B4-BE49-F238E27FC236}">
                            <a16:creationId xmlns:a16="http://schemas.microsoft.com/office/drawing/2014/main" id="{C8850309-14DF-4232-9137-37BCB68AB60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811" name="Line 116">
                        <a:extLst>
                          <a:ext uri="{FF2B5EF4-FFF2-40B4-BE49-F238E27FC236}">
                            <a16:creationId xmlns:a16="http://schemas.microsoft.com/office/drawing/2014/main" id="{2A1D8B9E-67AF-4F5A-B7D9-52DAF0372B1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812" name="Freeform 117">
                        <a:extLst>
                          <a:ext uri="{FF2B5EF4-FFF2-40B4-BE49-F238E27FC236}">
                            <a16:creationId xmlns:a16="http://schemas.microsoft.com/office/drawing/2014/main" id="{10D23347-9A28-4033-9741-4082178CB3C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802" name="Group 118">
                      <a:extLst>
                        <a:ext uri="{FF2B5EF4-FFF2-40B4-BE49-F238E27FC236}">
                          <a16:creationId xmlns:a16="http://schemas.microsoft.com/office/drawing/2014/main" id="{EEE582B2-766C-461C-8789-A8F06712947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44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807" name="Rectangle 119">
                        <a:extLst>
                          <a:ext uri="{FF2B5EF4-FFF2-40B4-BE49-F238E27FC236}">
                            <a16:creationId xmlns:a16="http://schemas.microsoft.com/office/drawing/2014/main" id="{9142817F-7956-43EE-8BCB-81433E093A50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808" name="Line 120">
                        <a:extLst>
                          <a:ext uri="{FF2B5EF4-FFF2-40B4-BE49-F238E27FC236}">
                            <a16:creationId xmlns:a16="http://schemas.microsoft.com/office/drawing/2014/main" id="{69829231-5A81-49F3-A64D-0FF2CC624D7D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809" name="Freeform 121">
                        <a:extLst>
                          <a:ext uri="{FF2B5EF4-FFF2-40B4-BE49-F238E27FC236}">
                            <a16:creationId xmlns:a16="http://schemas.microsoft.com/office/drawing/2014/main" id="{98CDABC9-1331-4ACD-AF8C-9CCBFFE007A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803" name="Group 122">
                      <a:extLst>
                        <a:ext uri="{FF2B5EF4-FFF2-40B4-BE49-F238E27FC236}">
                          <a16:creationId xmlns:a16="http://schemas.microsoft.com/office/drawing/2014/main" id="{3718A192-EE81-4867-9F93-8CC8A8D14F1A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92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804" name="Rectangle 123">
                        <a:extLst>
                          <a:ext uri="{FF2B5EF4-FFF2-40B4-BE49-F238E27FC236}">
                            <a16:creationId xmlns:a16="http://schemas.microsoft.com/office/drawing/2014/main" id="{344060C9-653F-4045-A4CE-39E7CC03D44D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805" name="Line 124">
                        <a:extLst>
                          <a:ext uri="{FF2B5EF4-FFF2-40B4-BE49-F238E27FC236}">
                            <a16:creationId xmlns:a16="http://schemas.microsoft.com/office/drawing/2014/main" id="{E0F91C85-9DFA-40B8-88F7-2B17F246279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806" name="Freeform 125">
                        <a:extLst>
                          <a:ext uri="{FF2B5EF4-FFF2-40B4-BE49-F238E27FC236}">
                            <a16:creationId xmlns:a16="http://schemas.microsoft.com/office/drawing/2014/main" id="{139FA1CF-0A42-46C4-8B21-5F8773E928A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20758" name="Group 126">
                    <a:extLst>
                      <a:ext uri="{FF2B5EF4-FFF2-40B4-BE49-F238E27FC236}">
                        <a16:creationId xmlns:a16="http://schemas.microsoft.com/office/drawing/2014/main" id="{627E7373-A30E-4971-BCC3-089D4AADCB5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91" y="3506"/>
                    <a:ext cx="1523" cy="229"/>
                    <a:chOff x="240" y="1104"/>
                    <a:chExt cx="2496" cy="288"/>
                  </a:xfrm>
                </p:grpSpPr>
                <p:grpSp>
                  <p:nvGrpSpPr>
                    <p:cNvPr id="20759" name="Group 127">
                      <a:extLst>
                        <a:ext uri="{FF2B5EF4-FFF2-40B4-BE49-F238E27FC236}">
                          <a16:creationId xmlns:a16="http://schemas.microsoft.com/office/drawing/2014/main" id="{326971A6-2BB5-4150-B184-2AB2AA3878C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0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792" name="Rectangle 128">
                        <a:extLst>
                          <a:ext uri="{FF2B5EF4-FFF2-40B4-BE49-F238E27FC236}">
                            <a16:creationId xmlns:a16="http://schemas.microsoft.com/office/drawing/2014/main" id="{616A2A5A-CE4A-47F7-9A97-6BF3199F5EF7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793" name="Line 129">
                        <a:extLst>
                          <a:ext uri="{FF2B5EF4-FFF2-40B4-BE49-F238E27FC236}">
                            <a16:creationId xmlns:a16="http://schemas.microsoft.com/office/drawing/2014/main" id="{19ABDC35-6D1A-4DF5-8022-937AA09E6962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94" name="Freeform 130">
                        <a:extLst>
                          <a:ext uri="{FF2B5EF4-FFF2-40B4-BE49-F238E27FC236}">
                            <a16:creationId xmlns:a16="http://schemas.microsoft.com/office/drawing/2014/main" id="{D374DE91-82C7-4D6C-9EEB-F4CEB15331B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760" name="Group 131">
                      <a:extLst>
                        <a:ext uri="{FF2B5EF4-FFF2-40B4-BE49-F238E27FC236}">
                          <a16:creationId xmlns:a16="http://schemas.microsoft.com/office/drawing/2014/main" id="{2269CD5C-7C2C-4249-8D93-B20393C2EDBD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8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789" name="Rectangle 132">
                        <a:extLst>
                          <a:ext uri="{FF2B5EF4-FFF2-40B4-BE49-F238E27FC236}">
                            <a16:creationId xmlns:a16="http://schemas.microsoft.com/office/drawing/2014/main" id="{8E75718F-98DE-4C5F-926E-920A3AC928C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790" name="Line 133">
                        <a:extLst>
                          <a:ext uri="{FF2B5EF4-FFF2-40B4-BE49-F238E27FC236}">
                            <a16:creationId xmlns:a16="http://schemas.microsoft.com/office/drawing/2014/main" id="{DAFA94D1-3BAD-42E8-9819-4F4AEFEF3210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91" name="Freeform 134">
                        <a:extLst>
                          <a:ext uri="{FF2B5EF4-FFF2-40B4-BE49-F238E27FC236}">
                            <a16:creationId xmlns:a16="http://schemas.microsoft.com/office/drawing/2014/main" id="{4548A9F3-69DF-49D7-8A23-1AB8252D3B4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761" name="Group 135">
                      <a:extLst>
                        <a:ext uri="{FF2B5EF4-FFF2-40B4-BE49-F238E27FC236}">
                          <a16:creationId xmlns:a16="http://schemas.microsoft.com/office/drawing/2014/main" id="{C64F4EF9-7485-40B5-A79E-C8CCFB64EFE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16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786" name="Rectangle 136">
                        <a:extLst>
                          <a:ext uri="{FF2B5EF4-FFF2-40B4-BE49-F238E27FC236}">
                            <a16:creationId xmlns:a16="http://schemas.microsoft.com/office/drawing/2014/main" id="{ED5B3248-5D14-49B6-9E95-26FC68E79C5C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787" name="Line 137">
                        <a:extLst>
                          <a:ext uri="{FF2B5EF4-FFF2-40B4-BE49-F238E27FC236}">
                            <a16:creationId xmlns:a16="http://schemas.microsoft.com/office/drawing/2014/main" id="{4A78016E-4A67-47DD-87E1-9549908BC99B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88" name="Freeform 138">
                        <a:extLst>
                          <a:ext uri="{FF2B5EF4-FFF2-40B4-BE49-F238E27FC236}">
                            <a16:creationId xmlns:a16="http://schemas.microsoft.com/office/drawing/2014/main" id="{8EF95A12-4B5F-49D8-9BBB-A67BFC3B001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762" name="Group 139">
                      <a:extLst>
                        <a:ext uri="{FF2B5EF4-FFF2-40B4-BE49-F238E27FC236}">
                          <a16:creationId xmlns:a16="http://schemas.microsoft.com/office/drawing/2014/main" id="{F275C07B-2511-4F0A-A12D-EF36DF9AF88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04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783" name="Rectangle 140">
                        <a:extLst>
                          <a:ext uri="{FF2B5EF4-FFF2-40B4-BE49-F238E27FC236}">
                            <a16:creationId xmlns:a16="http://schemas.microsoft.com/office/drawing/2014/main" id="{06506035-CB80-4A07-8F70-B1BEE0D3EEE9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784" name="Line 141">
                        <a:extLst>
                          <a:ext uri="{FF2B5EF4-FFF2-40B4-BE49-F238E27FC236}">
                            <a16:creationId xmlns:a16="http://schemas.microsoft.com/office/drawing/2014/main" id="{9D33F350-E587-4BDD-A7EA-9F312407376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85" name="Freeform 142">
                        <a:extLst>
                          <a:ext uri="{FF2B5EF4-FFF2-40B4-BE49-F238E27FC236}">
                            <a16:creationId xmlns:a16="http://schemas.microsoft.com/office/drawing/2014/main" id="{5F1D7252-1545-4679-AA64-E1A29257F1C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763" name="Group 143">
                      <a:extLst>
                        <a:ext uri="{FF2B5EF4-FFF2-40B4-BE49-F238E27FC236}">
                          <a16:creationId xmlns:a16="http://schemas.microsoft.com/office/drawing/2014/main" id="{4EED215D-A513-41A8-9AF9-910387A5A35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780" name="Rectangle 144">
                        <a:extLst>
                          <a:ext uri="{FF2B5EF4-FFF2-40B4-BE49-F238E27FC236}">
                            <a16:creationId xmlns:a16="http://schemas.microsoft.com/office/drawing/2014/main" id="{06B7732D-360C-4C21-BBBE-0C329A110726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781" name="Line 145">
                        <a:extLst>
                          <a:ext uri="{FF2B5EF4-FFF2-40B4-BE49-F238E27FC236}">
                            <a16:creationId xmlns:a16="http://schemas.microsoft.com/office/drawing/2014/main" id="{E19A28F5-BF39-4BB3-9829-1C5595EAEB3A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82" name="Freeform 146">
                        <a:extLst>
                          <a:ext uri="{FF2B5EF4-FFF2-40B4-BE49-F238E27FC236}">
                            <a16:creationId xmlns:a16="http://schemas.microsoft.com/office/drawing/2014/main" id="{854FFF4C-098D-449F-85E5-5D1111570EF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764" name="Group 147">
                      <a:extLst>
                        <a:ext uri="{FF2B5EF4-FFF2-40B4-BE49-F238E27FC236}">
                          <a16:creationId xmlns:a16="http://schemas.microsoft.com/office/drawing/2014/main" id="{BEEE4C19-C727-4410-B0AF-8679923B3E1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68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777" name="Rectangle 148">
                        <a:extLst>
                          <a:ext uri="{FF2B5EF4-FFF2-40B4-BE49-F238E27FC236}">
                            <a16:creationId xmlns:a16="http://schemas.microsoft.com/office/drawing/2014/main" id="{ED77661C-B87C-4CE9-AD35-A667F2315ED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778" name="Line 149">
                        <a:extLst>
                          <a:ext uri="{FF2B5EF4-FFF2-40B4-BE49-F238E27FC236}">
                            <a16:creationId xmlns:a16="http://schemas.microsoft.com/office/drawing/2014/main" id="{7142566B-6249-4DF6-8244-4366F3844AA5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79" name="Freeform 150">
                        <a:extLst>
                          <a:ext uri="{FF2B5EF4-FFF2-40B4-BE49-F238E27FC236}">
                            <a16:creationId xmlns:a16="http://schemas.microsoft.com/office/drawing/2014/main" id="{C4A78114-6306-450E-9ADF-48258AB7BEA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765" name="Group 151">
                      <a:extLst>
                        <a:ext uri="{FF2B5EF4-FFF2-40B4-BE49-F238E27FC236}">
                          <a16:creationId xmlns:a16="http://schemas.microsoft.com/office/drawing/2014/main" id="{E7EC6A1B-FD40-4339-A2D3-26DD0626FE4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256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774" name="Rectangle 152">
                        <a:extLst>
                          <a:ext uri="{FF2B5EF4-FFF2-40B4-BE49-F238E27FC236}">
                            <a16:creationId xmlns:a16="http://schemas.microsoft.com/office/drawing/2014/main" id="{C0981E43-62CE-44CD-A0D9-7AA4935CC66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775" name="Line 153">
                        <a:extLst>
                          <a:ext uri="{FF2B5EF4-FFF2-40B4-BE49-F238E27FC236}">
                            <a16:creationId xmlns:a16="http://schemas.microsoft.com/office/drawing/2014/main" id="{A3F058EF-ECAF-426C-B19E-9AF4B1C64D2E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76" name="Freeform 154">
                        <a:extLst>
                          <a:ext uri="{FF2B5EF4-FFF2-40B4-BE49-F238E27FC236}">
                            <a16:creationId xmlns:a16="http://schemas.microsoft.com/office/drawing/2014/main" id="{8A5C0187-1547-45C4-9CB7-560B08374BC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766" name="Group 155">
                      <a:extLst>
                        <a:ext uri="{FF2B5EF4-FFF2-40B4-BE49-F238E27FC236}">
                          <a16:creationId xmlns:a16="http://schemas.microsoft.com/office/drawing/2014/main" id="{A62489CC-B6C1-41A1-8F9B-2D507607B86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44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771" name="Rectangle 156">
                        <a:extLst>
                          <a:ext uri="{FF2B5EF4-FFF2-40B4-BE49-F238E27FC236}">
                            <a16:creationId xmlns:a16="http://schemas.microsoft.com/office/drawing/2014/main" id="{79045B44-35F7-410B-ADA5-71B137FCFF1F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772" name="Line 157">
                        <a:extLst>
                          <a:ext uri="{FF2B5EF4-FFF2-40B4-BE49-F238E27FC236}">
                            <a16:creationId xmlns:a16="http://schemas.microsoft.com/office/drawing/2014/main" id="{7427AA23-B818-4CD5-9025-7EAEA4328047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73" name="Freeform 158">
                        <a:extLst>
                          <a:ext uri="{FF2B5EF4-FFF2-40B4-BE49-F238E27FC236}">
                            <a16:creationId xmlns:a16="http://schemas.microsoft.com/office/drawing/2014/main" id="{3B4AEA8A-1BAC-4872-97F2-3CA29266E79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767" name="Group 159">
                      <a:extLst>
                        <a:ext uri="{FF2B5EF4-FFF2-40B4-BE49-F238E27FC236}">
                          <a16:creationId xmlns:a16="http://schemas.microsoft.com/office/drawing/2014/main" id="{80608AB6-A218-42A4-AEF3-6275968B0C64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92" y="1104"/>
                      <a:ext cx="192" cy="288"/>
                      <a:chOff x="1824" y="3264"/>
                      <a:chExt cx="336" cy="384"/>
                    </a:xfrm>
                  </p:grpSpPr>
                  <p:sp>
                    <p:nvSpPr>
                      <p:cNvPr id="20768" name="Rectangle 160">
                        <a:extLst>
                          <a:ext uri="{FF2B5EF4-FFF2-40B4-BE49-F238E27FC236}">
                            <a16:creationId xmlns:a16="http://schemas.microsoft.com/office/drawing/2014/main" id="{C701C013-A55D-45B9-B235-BF41FD01DBD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1824" y="3264"/>
                        <a:ext cx="336" cy="384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shape">
                          <a:fillToRect l="50000" t="50000" r="50000" b="50000"/>
                        </a:path>
                      </a:gradFill>
                      <a:ln w="12700">
                        <a:solidFill>
                          <a:schemeClr val="tx2"/>
                        </a:solidFill>
                        <a:miter lim="800000"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spcBef>
                            <a:spcPct val="20000"/>
                          </a:spcBef>
                          <a:buChar char="•"/>
                          <a:defRPr sz="32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1pPr>
                        <a:lvl2pPr marL="742950" indent="-285750">
                          <a:spcBef>
                            <a:spcPct val="20000"/>
                          </a:spcBef>
                          <a:buChar char="–"/>
                          <a:defRPr sz="28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2pPr>
                        <a:lvl3pPr marL="1143000" indent="-228600">
                          <a:spcBef>
                            <a:spcPct val="20000"/>
                          </a:spcBef>
                          <a:buChar char="•"/>
                          <a:defRPr sz="24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3pPr>
                        <a:lvl4pPr marL="1600200" indent="-228600">
                          <a:spcBef>
                            <a:spcPct val="20000"/>
                          </a:spcBef>
                          <a:buChar char="–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4pPr>
                        <a:lvl5pPr marL="2057400" indent="-228600">
                          <a:spcBef>
                            <a:spcPct val="20000"/>
                          </a:spcBef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sz="200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defRPr>
                        </a:lvl9pPr>
                      </a:lstStyle>
                      <a:p>
                        <a:pPr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ru-RU" altLang="ru-RU" sz="1800"/>
                      </a:p>
                    </p:txBody>
                  </p:sp>
                  <p:sp>
                    <p:nvSpPr>
                      <p:cNvPr id="20769" name="Line 161">
                        <a:extLst>
                          <a:ext uri="{FF2B5EF4-FFF2-40B4-BE49-F238E27FC236}">
                            <a16:creationId xmlns:a16="http://schemas.microsoft.com/office/drawing/2014/main" id="{D7E8EFF9-9C6A-48AF-89B6-FA1E349F8504}"/>
                          </a:ext>
                        </a:extLst>
                      </p:cNvPr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824" y="3408"/>
                        <a:ext cx="336" cy="0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2"/>
                        </a:solidFill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70" name="Freeform 162">
                        <a:extLst>
                          <a:ext uri="{FF2B5EF4-FFF2-40B4-BE49-F238E27FC236}">
                            <a16:creationId xmlns:a16="http://schemas.microsoft.com/office/drawing/2014/main" id="{3CDC850E-8D2C-41FF-B9BA-C218E7EB46B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992" y="3288"/>
                        <a:ext cx="1" cy="352"/>
                      </a:xfrm>
                      <a:custGeom>
                        <a:avLst/>
                        <a:gdLst>
                          <a:gd name="T0" fmla="*/ 0 w 1"/>
                          <a:gd name="T1" fmla="*/ 0 h 352"/>
                          <a:gd name="T2" fmla="*/ 0 w 1"/>
                          <a:gd name="T3" fmla="*/ 352 h 352"/>
                          <a:gd name="T4" fmla="*/ 0 60000 65536"/>
                          <a:gd name="T5" fmla="*/ 0 60000 6553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0" t="0" r="r" b="b"/>
                        <a:pathLst>
                          <a:path w="1" h="352">
                            <a:moveTo>
                              <a:pt x="0" y="0"/>
                            </a:moveTo>
                            <a:lnTo>
                              <a:pt x="0" y="352"/>
                            </a:lnTo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1"/>
                          </a:gs>
                          <a:gs pos="100000">
                            <a:srgbClr val="00FFFF"/>
                          </a:gs>
                        </a:gsLst>
                        <a:path path="rect">
                          <a:fillToRect l="50000" t="50000" r="50000" b="50000"/>
                        </a:path>
                      </a:gradFill>
                      <a:ln w="12700" cap="flat" cmpd="sng">
                        <a:solidFill>
                          <a:schemeClr val="tx2"/>
                        </a:solidFill>
                        <a:prstDash val="solid"/>
                        <a:round/>
                        <a:headEnd type="none" w="lg" len="lg"/>
                        <a:tailEnd type="none" w="lg" len="lg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</p:grpSp>
            <p:grpSp>
              <p:nvGrpSpPr>
                <p:cNvPr id="20752" name="Group 163">
                  <a:extLst>
                    <a:ext uri="{FF2B5EF4-FFF2-40B4-BE49-F238E27FC236}">
                      <a16:creationId xmlns:a16="http://schemas.microsoft.com/office/drawing/2014/main" id="{44E97B24-BE06-4C53-838D-5418D0BD29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92" y="1248"/>
                  <a:ext cx="2208" cy="1968"/>
                  <a:chOff x="192" y="1248"/>
                  <a:chExt cx="2208" cy="1968"/>
                </a:xfrm>
              </p:grpSpPr>
              <p:sp>
                <p:nvSpPr>
                  <p:cNvPr id="20753" name="Freeform 164" descr="Гранит">
                    <a:extLst>
                      <a:ext uri="{FF2B5EF4-FFF2-40B4-BE49-F238E27FC236}">
                        <a16:creationId xmlns:a16="http://schemas.microsoft.com/office/drawing/2014/main" id="{8F214625-5019-4657-B1EA-CF874669E4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2" y="1248"/>
                    <a:ext cx="2208" cy="1019"/>
                  </a:xfrm>
                  <a:custGeom>
                    <a:avLst/>
                    <a:gdLst>
                      <a:gd name="T0" fmla="*/ 15 w 2800"/>
                      <a:gd name="T1" fmla="*/ 883 h 920"/>
                      <a:gd name="T2" fmla="*/ 284 w 2800"/>
                      <a:gd name="T3" fmla="*/ 295 h 920"/>
                      <a:gd name="T4" fmla="*/ 910 w 2800"/>
                      <a:gd name="T5" fmla="*/ 0 h 920"/>
                      <a:gd name="T6" fmla="*/ 1597 w 2800"/>
                      <a:gd name="T7" fmla="*/ 412 h 920"/>
                      <a:gd name="T8" fmla="*/ 1741 w 2800"/>
                      <a:gd name="T9" fmla="*/ 971 h 920"/>
                      <a:gd name="T10" fmla="*/ 1313 w 2800"/>
                      <a:gd name="T11" fmla="*/ 1129 h 920"/>
                      <a:gd name="T12" fmla="*/ 428 w 2800"/>
                      <a:gd name="T13" fmla="*/ 1109 h 920"/>
                      <a:gd name="T14" fmla="*/ 0 w 2800"/>
                      <a:gd name="T15" fmla="*/ 953 h 92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800" h="920">
                        <a:moveTo>
                          <a:pt x="24" y="720"/>
                        </a:moveTo>
                        <a:lnTo>
                          <a:pt x="456" y="240"/>
                        </a:lnTo>
                        <a:lnTo>
                          <a:pt x="1464" y="0"/>
                        </a:lnTo>
                        <a:lnTo>
                          <a:pt x="2568" y="336"/>
                        </a:lnTo>
                        <a:lnTo>
                          <a:pt x="2800" y="792"/>
                        </a:lnTo>
                        <a:lnTo>
                          <a:pt x="2112" y="920"/>
                        </a:lnTo>
                        <a:lnTo>
                          <a:pt x="688" y="904"/>
                        </a:lnTo>
                        <a:lnTo>
                          <a:pt x="0" y="776"/>
                        </a:lnTo>
                      </a:path>
                    </a:pathLst>
                  </a:custGeom>
                  <a:blipFill dpi="0" rotWithShape="1">
                    <a:blip r:embed="rId10"/>
                    <a:srcRect/>
                    <a:tile tx="0" ty="0" sx="100000" sy="100000" flip="none" algn="tl"/>
                  </a:blipFill>
                  <a:ln w="12700" cap="flat" cmpd="sng">
                    <a:solidFill>
                      <a:schemeClr val="tx2"/>
                    </a:solidFill>
                    <a:prstDash val="solid"/>
                    <a:round/>
                    <a:headEnd type="none" w="lg" len="lg"/>
                    <a:tailEnd type="none" w="lg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54" name="AutoShape 165" descr="Голубая тисненая бумага">
                    <a:extLst>
                      <a:ext uri="{FF2B5EF4-FFF2-40B4-BE49-F238E27FC236}">
                        <a16:creationId xmlns:a16="http://schemas.microsoft.com/office/drawing/2014/main" id="{5BE97A1C-610E-4FB0-887A-D5CDA8E6EB5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8" y="1440"/>
                    <a:ext cx="2064" cy="1776"/>
                  </a:xfrm>
                  <a:custGeom>
                    <a:avLst/>
                    <a:gdLst>
                      <a:gd name="T0" fmla="*/ 99 w 21600"/>
                      <a:gd name="T1" fmla="*/ 0 h 21600"/>
                      <a:gd name="T2" fmla="*/ 30 w 21600"/>
                      <a:gd name="T3" fmla="*/ 73 h 21600"/>
                      <a:gd name="T4" fmla="*/ 99 w 21600"/>
                      <a:gd name="T5" fmla="*/ 44 h 21600"/>
                      <a:gd name="T6" fmla="*/ 167 w 21600"/>
                      <a:gd name="T7" fmla="*/ 73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1600"/>
                      <a:gd name="T13" fmla="*/ 0 h 21600"/>
                      <a:gd name="T14" fmla="*/ 21600 w 21600"/>
                      <a:gd name="T15" fmla="*/ 7711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6572" y="10800"/>
                        </a:moveTo>
                        <a:cubicBezTo>
                          <a:pt x="6572" y="8464"/>
                          <a:pt x="8464" y="6572"/>
                          <a:pt x="10800" y="6572"/>
                        </a:cubicBezTo>
                        <a:cubicBezTo>
                          <a:pt x="13135" y="6572"/>
                          <a:pt x="15028" y="8464"/>
                          <a:pt x="15028" y="10799"/>
                        </a:cubicBezTo>
                        <a:lnTo>
                          <a:pt x="21600" y="10800"/>
                        </a:ln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799"/>
                        </a:cubicBezTo>
                        <a:lnTo>
                          <a:pt x="6572" y="10800"/>
                        </a:lnTo>
                        <a:close/>
                      </a:path>
                    </a:pathLst>
                  </a:custGeom>
                  <a:blipFill dpi="0" rotWithShape="1">
                    <a:blip r:embed="rId8"/>
                    <a:srcRect/>
                    <a:tile tx="0" ty="0" sx="100000" sy="100000" flip="none" algn="tl"/>
                  </a:blipFill>
                  <a:ln w="12700">
                    <a:solidFill>
                      <a:schemeClr val="tx2"/>
                    </a:solidFill>
                    <a:miter lim="800000"/>
                    <a:headEnd type="none" w="lg" len="lg"/>
                    <a:tailEnd type="none" w="lg" len="lg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20755" name="WordArt 166">
                    <a:extLst>
                      <a:ext uri="{FF2B5EF4-FFF2-40B4-BE49-F238E27FC236}">
                        <a16:creationId xmlns:a16="http://schemas.microsoft.com/office/drawing/2014/main" id="{68D2CE18-3463-4248-98F3-00C7F33C8E17}"/>
                      </a:ext>
                    </a:extLst>
                  </p:cNvPr>
                  <p:cNvSpPr>
                    <a:spLocks noChangeArrowheads="1" noChangeShapeType="1" noTextEdit="1"/>
                  </p:cNvSpPr>
                  <p:nvPr/>
                </p:nvSpPr>
                <p:spPr bwMode="auto">
                  <a:xfrm rot="-265246">
                    <a:off x="576" y="1814"/>
                    <a:ext cx="1401" cy="778"/>
                  </a:xfrm>
                  <a:prstGeom prst="rect">
                    <a:avLst/>
                  </a:prstGeom>
                </p:spPr>
                <p:txBody>
                  <a:bodyPr spcFirstLastPara="1" wrap="none" fromWordArt="1">
                    <a:prstTxWarp prst="textArchUp">
                      <a:avLst>
                        <a:gd name="adj" fmla="val 10918384"/>
                      </a:avLst>
                    </a:prstTxWarp>
                  </a:bodyPr>
                  <a:lstStyle/>
                  <a:p>
                    <a:pPr algn="ctr"/>
                    <a:r>
                      <a:rPr lang="ru-RU" sz="3600" b="1" kern="10">
                        <a:ln w="9525">
                          <a:solidFill>
                            <a:srgbClr val="000080"/>
                          </a:solidFill>
                          <a:round/>
                          <a:headEnd type="none" w="lg" len="lg"/>
                          <a:tailEnd type="none" w="lg" len="lg"/>
                        </a:ln>
                        <a:solidFill>
                          <a:srgbClr val="0000FF"/>
                        </a:solidFill>
                      </a:rPr>
                      <a:t>БАНК</a:t>
                    </a:r>
                  </a:p>
                </p:txBody>
              </p:sp>
            </p:grpSp>
          </p:grpSp>
        </p:grpSp>
      </p:grpSp>
      <p:sp>
        <p:nvSpPr>
          <p:cNvPr id="44199" name="Rectangle 167">
            <a:extLst>
              <a:ext uri="{FF2B5EF4-FFF2-40B4-BE49-F238E27FC236}">
                <a16:creationId xmlns:a16="http://schemas.microsoft.com/office/drawing/2014/main" id="{D4B1D18C-071B-43BC-A3DB-AF8835FA1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5063" y="22860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питание</a:t>
            </a:r>
          </a:p>
        </p:txBody>
      </p:sp>
      <p:sp>
        <p:nvSpPr>
          <p:cNvPr id="44341" name="Rectangle 309">
            <a:extLst>
              <a:ext uri="{FF2B5EF4-FFF2-40B4-BE49-F238E27FC236}">
                <a16:creationId xmlns:a16="http://schemas.microsoft.com/office/drawing/2014/main" id="{806659EB-0FC4-40B5-9480-F23484247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4863" y="2133600"/>
            <a:ext cx="1201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35%</a:t>
            </a:r>
          </a:p>
        </p:txBody>
      </p:sp>
      <p:sp>
        <p:nvSpPr>
          <p:cNvPr id="44200" name="Rectangle 168">
            <a:extLst>
              <a:ext uri="{FF2B5EF4-FFF2-40B4-BE49-F238E27FC236}">
                <a16:creationId xmlns:a16="http://schemas.microsoft.com/office/drawing/2014/main" id="{54CBD2D8-1683-436D-9851-350F4372B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3505200"/>
            <a:ext cx="4164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коммунальные услуги</a:t>
            </a:r>
          </a:p>
        </p:txBody>
      </p:sp>
      <p:graphicFrame>
        <p:nvGraphicFramePr>
          <p:cNvPr id="44343" name="Object 311">
            <a:extLst>
              <a:ext uri="{FF2B5EF4-FFF2-40B4-BE49-F238E27FC236}">
                <a16:creationId xmlns:a16="http://schemas.microsoft.com/office/drawing/2014/main" id="{5AEFD2C2-1CE8-4714-AB72-04BBE3FB92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81800" y="2895600"/>
          <a:ext cx="619125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7" name="Формула" r:id="rId11" imgW="152334" imgH="393529" progId="Equation.3">
                  <p:embed/>
                </p:oleObj>
              </mc:Choice>
              <mc:Fallback>
                <p:oleObj name="Формула" r:id="rId11" imgW="152334" imgH="393529" progId="Equation.3">
                  <p:embed/>
                  <p:pic>
                    <p:nvPicPr>
                      <p:cNvPr id="0" name="Object 3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2895600"/>
                        <a:ext cx="619125" cy="160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344" name="AutoShape 312">
            <a:extLst>
              <a:ext uri="{FF2B5EF4-FFF2-40B4-BE49-F238E27FC236}">
                <a16:creationId xmlns:a16="http://schemas.microsoft.com/office/drawing/2014/main" id="{ED20FBFA-CE47-405A-9AE8-8B73132E44C5}"/>
              </a:ext>
            </a:extLst>
          </p:cNvPr>
          <p:cNvSpPr>
            <a:spLocks noChangeArrowheads="1"/>
          </p:cNvSpPr>
          <p:nvPr/>
        </p:nvSpPr>
        <p:spPr bwMode="auto">
          <a:xfrm rot="21290881" flipV="1">
            <a:off x="7315200" y="2057400"/>
            <a:ext cx="609600" cy="2057400"/>
          </a:xfrm>
          <a:prstGeom prst="curvedLeftArrow">
            <a:avLst>
              <a:gd name="adj1" fmla="val 67500"/>
              <a:gd name="adj2" fmla="val 135000"/>
              <a:gd name="adj3" fmla="val 33333"/>
            </a:avLst>
          </a:prstGeom>
          <a:gradFill rotWithShape="1">
            <a:gsLst>
              <a:gs pos="0">
                <a:srgbClr val="3399FF"/>
              </a:gs>
              <a:gs pos="50000">
                <a:srgbClr val="00FFFF"/>
              </a:gs>
              <a:gs pos="100000">
                <a:srgbClr val="3399FF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4345" name="Rectangle 313">
            <a:extLst>
              <a:ext uri="{FF2B5EF4-FFF2-40B4-BE49-F238E27FC236}">
                <a16:creationId xmlns:a16="http://schemas.microsoft.com/office/drawing/2014/main" id="{B2098431-6152-4D31-846A-55A812413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9538" y="4724400"/>
            <a:ext cx="1119187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40%</a:t>
            </a:r>
            <a:r>
              <a:rPr lang="ru-RU" altLang="ru-RU" sz="3200" b="1" dirty="0">
                <a:solidFill>
                  <a:srgbClr val="FF0000"/>
                </a:solidFill>
              </a:rPr>
              <a:t> </a:t>
            </a:r>
            <a:endParaRPr lang="ru-RU" altLang="ru-RU" sz="32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4346" name="Rectangle 314">
            <a:extLst>
              <a:ext uri="{FF2B5EF4-FFF2-40B4-BE49-F238E27FC236}">
                <a16:creationId xmlns:a16="http://schemas.microsoft.com/office/drawing/2014/main" id="{B1C25946-C98F-4DF4-8F73-C3E2954CC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9925" y="5967413"/>
            <a:ext cx="2519363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6000 руб.</a:t>
            </a:r>
          </a:p>
        </p:txBody>
      </p:sp>
      <p:grpSp>
        <p:nvGrpSpPr>
          <p:cNvPr id="44347" name="Group 315">
            <a:extLst>
              <a:ext uri="{FF2B5EF4-FFF2-40B4-BE49-F238E27FC236}">
                <a16:creationId xmlns:a16="http://schemas.microsoft.com/office/drawing/2014/main" id="{2126C2A7-A86D-4F80-B2B7-7DA7A83F4D62}"/>
              </a:ext>
            </a:extLst>
          </p:cNvPr>
          <p:cNvGrpSpPr>
            <a:grpSpLocks/>
          </p:cNvGrpSpPr>
          <p:nvPr/>
        </p:nvGrpSpPr>
        <p:grpSpPr bwMode="auto">
          <a:xfrm>
            <a:off x="7932738" y="1905000"/>
            <a:ext cx="1211262" cy="4800600"/>
            <a:chOff x="3888" y="2016"/>
            <a:chExt cx="763" cy="2016"/>
          </a:xfrm>
        </p:grpSpPr>
        <p:sp>
          <p:nvSpPr>
            <p:cNvPr id="20745" name="AutoShape 316">
              <a:extLst>
                <a:ext uri="{FF2B5EF4-FFF2-40B4-BE49-F238E27FC236}">
                  <a16:creationId xmlns:a16="http://schemas.microsoft.com/office/drawing/2014/main" id="{D257D979-C046-4CB3-9BFC-C0E91E692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" y="2016"/>
              <a:ext cx="384" cy="2016"/>
            </a:xfrm>
            <a:prstGeom prst="rightBrace">
              <a:avLst>
                <a:gd name="adj1" fmla="val 43750"/>
                <a:gd name="adj2" fmla="val 50000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4349" name="Text Box 317">
              <a:extLst>
                <a:ext uri="{FF2B5EF4-FFF2-40B4-BE49-F238E27FC236}">
                  <a16:creationId xmlns:a16="http://schemas.microsoft.com/office/drawing/2014/main" id="{1A3AA302-A468-49E1-AF2C-CC212D3731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0" y="2736"/>
              <a:ext cx="331" cy="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altLang="ru-RU" sz="44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?</a:t>
              </a:r>
            </a:p>
          </p:txBody>
        </p:sp>
      </p:grpSp>
      <p:grpSp>
        <p:nvGrpSpPr>
          <p:cNvPr id="44365" name="Group 333">
            <a:extLst>
              <a:ext uri="{FF2B5EF4-FFF2-40B4-BE49-F238E27FC236}">
                <a16:creationId xmlns:a16="http://schemas.microsoft.com/office/drawing/2014/main" id="{CBB02518-B928-4D18-BD91-A36F207A1839}"/>
              </a:ext>
            </a:extLst>
          </p:cNvPr>
          <p:cNvGrpSpPr>
            <a:grpSpLocks/>
          </p:cNvGrpSpPr>
          <p:nvPr/>
        </p:nvGrpSpPr>
        <p:grpSpPr bwMode="auto">
          <a:xfrm>
            <a:off x="1371600" y="1828800"/>
            <a:ext cx="4876800" cy="1676400"/>
            <a:chOff x="96" y="2928"/>
            <a:chExt cx="4032" cy="1392"/>
          </a:xfrm>
        </p:grpSpPr>
        <p:grpSp>
          <p:nvGrpSpPr>
            <p:cNvPr id="20510" name="Group 334">
              <a:extLst>
                <a:ext uri="{FF2B5EF4-FFF2-40B4-BE49-F238E27FC236}">
                  <a16:creationId xmlns:a16="http://schemas.microsoft.com/office/drawing/2014/main" id="{56E2ECC3-6D04-4D8E-B53E-EDDBDED170E5}"/>
                </a:ext>
              </a:extLst>
            </p:cNvPr>
            <p:cNvGrpSpPr>
              <a:grpSpLocks/>
            </p:cNvGrpSpPr>
            <p:nvPr/>
          </p:nvGrpSpPr>
          <p:grpSpPr bwMode="auto">
            <a:xfrm rot="-5663744">
              <a:off x="1672" y="3512"/>
              <a:ext cx="616" cy="600"/>
              <a:chOff x="3120" y="2640"/>
              <a:chExt cx="816" cy="912"/>
            </a:xfrm>
          </p:grpSpPr>
          <p:grpSp>
            <p:nvGrpSpPr>
              <p:cNvPr id="20723" name="Group 335">
                <a:extLst>
                  <a:ext uri="{FF2B5EF4-FFF2-40B4-BE49-F238E27FC236}">
                    <a16:creationId xmlns:a16="http://schemas.microsoft.com/office/drawing/2014/main" id="{4807C697-6FC2-47A0-B409-083C9B27691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20" y="2640"/>
                <a:ext cx="720" cy="912"/>
                <a:chOff x="3120" y="2640"/>
                <a:chExt cx="1008" cy="1248"/>
              </a:xfrm>
            </p:grpSpPr>
            <p:sp>
              <p:nvSpPr>
                <p:cNvPr id="20725" name="Oval 336">
                  <a:extLst>
                    <a:ext uri="{FF2B5EF4-FFF2-40B4-BE49-F238E27FC236}">
                      <a16:creationId xmlns:a16="http://schemas.microsoft.com/office/drawing/2014/main" id="{6E3262B9-8742-44E1-82DE-403E530C82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355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26" name="Oval 337">
                  <a:extLst>
                    <a:ext uri="{FF2B5EF4-FFF2-40B4-BE49-F238E27FC236}">
                      <a16:creationId xmlns:a16="http://schemas.microsoft.com/office/drawing/2014/main" id="{9A2F1E56-B018-46E7-A531-97C096E4F2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2" y="331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27" name="Oval 338">
                  <a:extLst>
                    <a:ext uri="{FF2B5EF4-FFF2-40B4-BE49-F238E27FC236}">
                      <a16:creationId xmlns:a16="http://schemas.microsoft.com/office/drawing/2014/main" id="{4F1A1C79-3142-46F4-B253-80A2AFA759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4" y="3648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28" name="Oval 339">
                  <a:extLst>
                    <a:ext uri="{FF2B5EF4-FFF2-40B4-BE49-F238E27FC236}">
                      <a16:creationId xmlns:a16="http://schemas.microsoft.com/office/drawing/2014/main" id="{619645CC-B603-4FAC-838D-90E1595F09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" y="355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29" name="Oval 340">
                  <a:extLst>
                    <a:ext uri="{FF2B5EF4-FFF2-40B4-BE49-F238E27FC236}">
                      <a16:creationId xmlns:a16="http://schemas.microsoft.com/office/drawing/2014/main" id="{11443F43-4825-4EEF-9BCD-F110A924AA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4" y="3504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30" name="Oval 341">
                  <a:extLst>
                    <a:ext uri="{FF2B5EF4-FFF2-40B4-BE49-F238E27FC236}">
                      <a16:creationId xmlns:a16="http://schemas.microsoft.com/office/drawing/2014/main" id="{525B2577-B0AB-4F34-A318-3264456676E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2" y="3264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31" name="Oval 342">
                  <a:extLst>
                    <a:ext uri="{FF2B5EF4-FFF2-40B4-BE49-F238E27FC236}">
                      <a16:creationId xmlns:a16="http://schemas.microsoft.com/office/drawing/2014/main" id="{1840804A-5758-4CF3-B953-AE2D4CABE7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6" y="3120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32" name="Oval 343">
                  <a:extLst>
                    <a:ext uri="{FF2B5EF4-FFF2-40B4-BE49-F238E27FC236}">
                      <a16:creationId xmlns:a16="http://schemas.microsoft.com/office/drawing/2014/main" id="{0C505ECA-67C3-4D82-BC76-8A8BDA080F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2" y="307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33" name="Oval 344">
                  <a:extLst>
                    <a:ext uri="{FF2B5EF4-FFF2-40B4-BE49-F238E27FC236}">
                      <a16:creationId xmlns:a16="http://schemas.microsoft.com/office/drawing/2014/main" id="{5DC0C2BF-C296-4A61-AA4C-CC6C63E02C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331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34" name="Oval 345">
                  <a:extLst>
                    <a:ext uri="{FF2B5EF4-FFF2-40B4-BE49-F238E27FC236}">
                      <a16:creationId xmlns:a16="http://schemas.microsoft.com/office/drawing/2014/main" id="{B5EDF7D2-13DF-4E6A-AE29-61C1F314FC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" y="3360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35" name="Oval 346">
                  <a:extLst>
                    <a:ext uri="{FF2B5EF4-FFF2-40B4-BE49-F238E27FC236}">
                      <a16:creationId xmlns:a16="http://schemas.microsoft.com/office/drawing/2014/main" id="{E9148803-88FB-4B59-BE48-3AF3B6C8D0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8" y="3024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36" name="Oval 347">
                  <a:extLst>
                    <a:ext uri="{FF2B5EF4-FFF2-40B4-BE49-F238E27FC236}">
                      <a16:creationId xmlns:a16="http://schemas.microsoft.com/office/drawing/2014/main" id="{8CAF7048-FB39-489E-A41B-F03DCEDF4A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6" y="283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37" name="Oval 348">
                  <a:extLst>
                    <a:ext uri="{FF2B5EF4-FFF2-40B4-BE49-F238E27FC236}">
                      <a16:creationId xmlns:a16="http://schemas.microsoft.com/office/drawing/2014/main" id="{F422F4F6-02FF-4997-ADD1-4F1A5565F8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44" y="3168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38" name="Oval 349">
                  <a:extLst>
                    <a:ext uri="{FF2B5EF4-FFF2-40B4-BE49-F238E27FC236}">
                      <a16:creationId xmlns:a16="http://schemas.microsoft.com/office/drawing/2014/main" id="{794CB6FD-69D6-4955-B781-B56E83222F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96" y="3408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39" name="Oval 350">
                  <a:extLst>
                    <a:ext uri="{FF2B5EF4-FFF2-40B4-BE49-F238E27FC236}">
                      <a16:creationId xmlns:a16="http://schemas.microsoft.com/office/drawing/2014/main" id="{90315CCB-C9F4-4290-9373-CD4CC3210B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6" y="2976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40" name="Oval 351">
                  <a:extLst>
                    <a:ext uri="{FF2B5EF4-FFF2-40B4-BE49-F238E27FC236}">
                      <a16:creationId xmlns:a16="http://schemas.microsoft.com/office/drawing/2014/main" id="{89A2E518-E3BE-41A1-93E3-5021A878BE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8" y="2784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41" name="Oval 352">
                  <a:extLst>
                    <a:ext uri="{FF2B5EF4-FFF2-40B4-BE49-F238E27FC236}">
                      <a16:creationId xmlns:a16="http://schemas.microsoft.com/office/drawing/2014/main" id="{51FEEA67-7398-4029-8081-9A8DBE4AA2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2" y="2880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42" name="Oval 353">
                  <a:extLst>
                    <a:ext uri="{FF2B5EF4-FFF2-40B4-BE49-F238E27FC236}">
                      <a16:creationId xmlns:a16="http://schemas.microsoft.com/office/drawing/2014/main" id="{835E1446-BA2C-47F1-BD6D-BA61B45626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96" y="2640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43" name="Oval 354">
                  <a:extLst>
                    <a:ext uri="{FF2B5EF4-FFF2-40B4-BE49-F238E27FC236}">
                      <a16:creationId xmlns:a16="http://schemas.microsoft.com/office/drawing/2014/main" id="{06646EF7-ADD9-4519-89BB-47B0FA0217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0" y="2640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744" name="Oval 355">
                  <a:extLst>
                    <a:ext uri="{FF2B5EF4-FFF2-40B4-BE49-F238E27FC236}">
                      <a16:creationId xmlns:a16="http://schemas.microsoft.com/office/drawing/2014/main" id="{5C12622D-E31A-4EE7-9248-49FAAB7099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88" y="307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  <p:sp>
            <p:nvSpPr>
              <p:cNvPr id="20724" name="Freeform 356">
                <a:extLst>
                  <a:ext uri="{FF2B5EF4-FFF2-40B4-BE49-F238E27FC236}">
                    <a16:creationId xmlns:a16="http://schemas.microsoft.com/office/drawing/2014/main" id="{EAB30627-1115-4D2E-A05E-F3D7A4CC40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736"/>
                <a:ext cx="208" cy="144"/>
              </a:xfrm>
              <a:custGeom>
                <a:avLst/>
                <a:gdLst>
                  <a:gd name="T0" fmla="*/ 14 w 224"/>
                  <a:gd name="T1" fmla="*/ 79 h 224"/>
                  <a:gd name="T2" fmla="*/ 138 w 224"/>
                  <a:gd name="T3" fmla="*/ 40 h 224"/>
                  <a:gd name="T4" fmla="*/ 179 w 224"/>
                  <a:gd name="T5" fmla="*/ 0 h 224"/>
                  <a:gd name="T6" fmla="*/ 193 w 224"/>
                  <a:gd name="T7" fmla="*/ 14 h 224"/>
                  <a:gd name="T8" fmla="*/ 83 w 224"/>
                  <a:gd name="T9" fmla="*/ 73 h 224"/>
                  <a:gd name="T10" fmla="*/ 0 w 224"/>
                  <a:gd name="T11" fmla="*/ 93 h 2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24" h="224">
                    <a:moveTo>
                      <a:pt x="16" y="192"/>
                    </a:moveTo>
                    <a:lnTo>
                      <a:pt x="160" y="96"/>
                    </a:lnTo>
                    <a:lnTo>
                      <a:pt x="208" y="0"/>
                    </a:lnTo>
                    <a:lnTo>
                      <a:pt x="224" y="32"/>
                    </a:lnTo>
                    <a:lnTo>
                      <a:pt x="96" y="176"/>
                    </a:lnTo>
                    <a:lnTo>
                      <a:pt x="0" y="224"/>
                    </a:lnTo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100000">
                    <a:srgbClr val="008000"/>
                  </a:gs>
                </a:gsLst>
                <a:path path="rect">
                  <a:fillToRect l="50000" t="50000" r="50000" b="50000"/>
                </a:path>
              </a:gradFill>
              <a:ln w="28575" cap="flat" cmpd="sng">
                <a:solidFill>
                  <a:srgbClr val="6633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511" name="Group 357">
              <a:extLst>
                <a:ext uri="{FF2B5EF4-FFF2-40B4-BE49-F238E27FC236}">
                  <a16:creationId xmlns:a16="http://schemas.microsoft.com/office/drawing/2014/main" id="{C8C672F7-57A9-49BB-A0CC-41EAF9666BA6}"/>
                </a:ext>
              </a:extLst>
            </p:cNvPr>
            <p:cNvGrpSpPr>
              <a:grpSpLocks/>
            </p:cNvGrpSpPr>
            <p:nvPr/>
          </p:nvGrpSpPr>
          <p:grpSpPr bwMode="auto">
            <a:xfrm rot="1046513">
              <a:off x="144" y="2928"/>
              <a:ext cx="720" cy="432"/>
              <a:chOff x="2506" y="1576"/>
              <a:chExt cx="704" cy="508"/>
            </a:xfrm>
          </p:grpSpPr>
          <p:sp>
            <p:nvSpPr>
              <p:cNvPr id="20709" name="Freeform 358">
                <a:extLst>
                  <a:ext uri="{FF2B5EF4-FFF2-40B4-BE49-F238E27FC236}">
                    <a16:creationId xmlns:a16="http://schemas.microsoft.com/office/drawing/2014/main" id="{CDEA3ABA-4306-4F17-8C3A-FB2052BEBBD0}"/>
                  </a:ext>
                </a:extLst>
              </p:cNvPr>
              <p:cNvSpPr>
                <a:spLocks/>
              </p:cNvSpPr>
              <p:nvPr/>
            </p:nvSpPr>
            <p:spPr bwMode="auto">
              <a:xfrm rot="17550579" flipH="1">
                <a:off x="2748" y="162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10" name="Freeform 359">
                <a:extLst>
                  <a:ext uri="{FF2B5EF4-FFF2-40B4-BE49-F238E27FC236}">
                    <a16:creationId xmlns:a16="http://schemas.microsoft.com/office/drawing/2014/main" id="{70DEA2B9-2207-4516-9B25-4A0493DEF947}"/>
                  </a:ext>
                </a:extLst>
              </p:cNvPr>
              <p:cNvSpPr>
                <a:spLocks/>
              </p:cNvSpPr>
              <p:nvPr/>
            </p:nvSpPr>
            <p:spPr bwMode="auto">
              <a:xfrm rot="-4049421">
                <a:off x="2781" y="1747"/>
                <a:ext cx="296" cy="258"/>
              </a:xfrm>
              <a:custGeom>
                <a:avLst/>
                <a:gdLst>
                  <a:gd name="T0" fmla="*/ 198 w 288"/>
                  <a:gd name="T1" fmla="*/ 58 h 218"/>
                  <a:gd name="T2" fmla="*/ 46 w 288"/>
                  <a:gd name="T3" fmla="*/ 13 h 218"/>
                  <a:gd name="T4" fmla="*/ 4 w 288"/>
                  <a:gd name="T5" fmla="*/ 136 h 218"/>
                  <a:gd name="T6" fmla="*/ 72 w 288"/>
                  <a:gd name="T7" fmla="*/ 270 h 218"/>
                  <a:gd name="T8" fmla="*/ 266 w 288"/>
                  <a:gd name="T9" fmla="*/ 292 h 218"/>
                  <a:gd name="T10" fmla="*/ 300 w 288"/>
                  <a:gd name="T11" fmla="*/ 192 h 218"/>
                  <a:gd name="T12" fmla="*/ 198 w 288"/>
                  <a:gd name="T13" fmla="*/ 58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11" name="Freeform 360">
                <a:extLst>
                  <a:ext uri="{FF2B5EF4-FFF2-40B4-BE49-F238E27FC236}">
                    <a16:creationId xmlns:a16="http://schemas.microsoft.com/office/drawing/2014/main" id="{2E10A0F5-9126-4497-B9A2-34A099E33AE9}"/>
                  </a:ext>
                </a:extLst>
              </p:cNvPr>
              <p:cNvSpPr>
                <a:spLocks/>
              </p:cNvSpPr>
              <p:nvPr/>
            </p:nvSpPr>
            <p:spPr bwMode="auto">
              <a:xfrm rot="17550579" flipH="1">
                <a:off x="3117" y="1922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712" name="Group 361">
                <a:extLst>
                  <a:ext uri="{FF2B5EF4-FFF2-40B4-BE49-F238E27FC236}">
                    <a16:creationId xmlns:a16="http://schemas.microsoft.com/office/drawing/2014/main" id="{EB365EA7-CB37-4887-9E34-0CD9201530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06" y="1584"/>
                <a:ext cx="419" cy="247"/>
                <a:chOff x="2506" y="1584"/>
                <a:chExt cx="419" cy="247"/>
              </a:xfrm>
            </p:grpSpPr>
            <p:sp>
              <p:nvSpPr>
                <p:cNvPr id="20713" name="Freeform 362">
                  <a:extLst>
                    <a:ext uri="{FF2B5EF4-FFF2-40B4-BE49-F238E27FC236}">
                      <a16:creationId xmlns:a16="http://schemas.microsoft.com/office/drawing/2014/main" id="{1A28D96F-D197-4FEB-A6E3-ADAF321DB7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0714" name="Group 363">
                  <a:extLst>
                    <a:ext uri="{FF2B5EF4-FFF2-40B4-BE49-F238E27FC236}">
                      <a16:creationId xmlns:a16="http://schemas.microsoft.com/office/drawing/2014/main" id="{683A912B-613E-45F2-89D4-FCBAA642BD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0715" name="Group 364">
                    <a:extLst>
                      <a:ext uri="{FF2B5EF4-FFF2-40B4-BE49-F238E27FC236}">
                        <a16:creationId xmlns:a16="http://schemas.microsoft.com/office/drawing/2014/main" id="{570CF9C1-F5AC-4C48-BAFB-29FCB05262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0721" name="Freeform 365">
                      <a:extLst>
                        <a:ext uri="{FF2B5EF4-FFF2-40B4-BE49-F238E27FC236}">
                          <a16:creationId xmlns:a16="http://schemas.microsoft.com/office/drawing/2014/main" id="{49273D16-D2DF-4C41-AD0E-9C2BB3C219F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722" name="Freeform 366">
                      <a:extLst>
                        <a:ext uri="{FF2B5EF4-FFF2-40B4-BE49-F238E27FC236}">
                          <a16:creationId xmlns:a16="http://schemas.microsoft.com/office/drawing/2014/main" id="{1AEAD668-643F-475C-88C4-ED3A2C389E1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0716" name="Freeform 367">
                    <a:extLst>
                      <a:ext uri="{FF2B5EF4-FFF2-40B4-BE49-F238E27FC236}">
                        <a16:creationId xmlns:a16="http://schemas.microsoft.com/office/drawing/2014/main" id="{0005E6ED-FB64-48BB-9E5D-536A9E21BE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17" name="Freeform 368">
                    <a:extLst>
                      <a:ext uri="{FF2B5EF4-FFF2-40B4-BE49-F238E27FC236}">
                        <a16:creationId xmlns:a16="http://schemas.microsoft.com/office/drawing/2014/main" id="{C1E40CE6-0F49-48E0-8213-813E8177BD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18" name="Freeform 369">
                    <a:extLst>
                      <a:ext uri="{FF2B5EF4-FFF2-40B4-BE49-F238E27FC236}">
                        <a16:creationId xmlns:a16="http://schemas.microsoft.com/office/drawing/2014/main" id="{2C458272-D988-4EBB-A3E3-55F82854BD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19" name="Freeform 370">
                    <a:extLst>
                      <a:ext uri="{FF2B5EF4-FFF2-40B4-BE49-F238E27FC236}">
                        <a16:creationId xmlns:a16="http://schemas.microsoft.com/office/drawing/2014/main" id="{A8F0DD4C-830F-47CE-933D-79F210247F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720" name="Freeform 371">
                    <a:extLst>
                      <a:ext uri="{FF2B5EF4-FFF2-40B4-BE49-F238E27FC236}">
                        <a16:creationId xmlns:a16="http://schemas.microsoft.com/office/drawing/2014/main" id="{64A4D4F9-5B68-4E61-9D0E-A4C4CB1000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20512" name="Freeform 372">
              <a:extLst>
                <a:ext uri="{FF2B5EF4-FFF2-40B4-BE49-F238E27FC236}">
                  <a16:creationId xmlns:a16="http://schemas.microsoft.com/office/drawing/2014/main" id="{0D281129-5D3F-4D92-A8BA-E0C202A26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8" y="4032"/>
              <a:ext cx="190" cy="153"/>
            </a:xfrm>
            <a:custGeom>
              <a:avLst/>
              <a:gdLst>
                <a:gd name="T0" fmla="*/ 44 w 555"/>
                <a:gd name="T1" fmla="*/ 0 h 475"/>
                <a:gd name="T2" fmla="*/ 16 w 555"/>
                <a:gd name="T3" fmla="*/ 4 h 475"/>
                <a:gd name="T4" fmla="*/ 3 w 555"/>
                <a:gd name="T5" fmla="*/ 20 h 475"/>
                <a:gd name="T6" fmla="*/ 1 w 555"/>
                <a:gd name="T7" fmla="*/ 37 h 475"/>
                <a:gd name="T8" fmla="*/ 9 w 555"/>
                <a:gd name="T9" fmla="*/ 39 h 475"/>
                <a:gd name="T10" fmla="*/ 7 w 555"/>
                <a:gd name="T11" fmla="*/ 43 h 475"/>
                <a:gd name="T12" fmla="*/ 18 w 555"/>
                <a:gd name="T13" fmla="*/ 48 h 475"/>
                <a:gd name="T14" fmla="*/ 33 w 555"/>
                <a:gd name="T15" fmla="*/ 48 h 475"/>
                <a:gd name="T16" fmla="*/ 50 w 555"/>
                <a:gd name="T17" fmla="*/ 43 h 475"/>
                <a:gd name="T18" fmla="*/ 63 w 555"/>
                <a:gd name="T19" fmla="*/ 30 h 475"/>
                <a:gd name="T20" fmla="*/ 63 w 555"/>
                <a:gd name="T21" fmla="*/ 14 h 475"/>
                <a:gd name="T22" fmla="*/ 55 w 555"/>
                <a:gd name="T23" fmla="*/ 9 h 475"/>
                <a:gd name="T24" fmla="*/ 55 w 555"/>
                <a:gd name="T25" fmla="*/ 5 h 475"/>
                <a:gd name="T26" fmla="*/ 44 w 555"/>
                <a:gd name="T27" fmla="*/ 0 h 4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5" h="475">
                  <a:moveTo>
                    <a:pt x="376" y="3"/>
                  </a:moveTo>
                  <a:cubicBezTo>
                    <a:pt x="320" y="0"/>
                    <a:pt x="195" y="3"/>
                    <a:pt x="136" y="35"/>
                  </a:cubicBezTo>
                  <a:cubicBezTo>
                    <a:pt x="77" y="67"/>
                    <a:pt x="45" y="142"/>
                    <a:pt x="24" y="195"/>
                  </a:cubicBezTo>
                  <a:cubicBezTo>
                    <a:pt x="3" y="248"/>
                    <a:pt x="0" y="326"/>
                    <a:pt x="8" y="355"/>
                  </a:cubicBezTo>
                  <a:cubicBezTo>
                    <a:pt x="16" y="384"/>
                    <a:pt x="64" y="360"/>
                    <a:pt x="72" y="371"/>
                  </a:cubicBezTo>
                  <a:cubicBezTo>
                    <a:pt x="80" y="382"/>
                    <a:pt x="43" y="403"/>
                    <a:pt x="56" y="419"/>
                  </a:cubicBezTo>
                  <a:cubicBezTo>
                    <a:pt x="69" y="435"/>
                    <a:pt x="115" y="459"/>
                    <a:pt x="152" y="467"/>
                  </a:cubicBezTo>
                  <a:cubicBezTo>
                    <a:pt x="189" y="475"/>
                    <a:pt x="235" y="475"/>
                    <a:pt x="280" y="467"/>
                  </a:cubicBezTo>
                  <a:cubicBezTo>
                    <a:pt x="325" y="459"/>
                    <a:pt x="381" y="448"/>
                    <a:pt x="424" y="419"/>
                  </a:cubicBezTo>
                  <a:cubicBezTo>
                    <a:pt x="467" y="390"/>
                    <a:pt x="517" y="339"/>
                    <a:pt x="536" y="291"/>
                  </a:cubicBezTo>
                  <a:cubicBezTo>
                    <a:pt x="555" y="243"/>
                    <a:pt x="547" y="166"/>
                    <a:pt x="536" y="131"/>
                  </a:cubicBezTo>
                  <a:cubicBezTo>
                    <a:pt x="525" y="96"/>
                    <a:pt x="483" y="96"/>
                    <a:pt x="472" y="83"/>
                  </a:cubicBezTo>
                  <a:cubicBezTo>
                    <a:pt x="461" y="70"/>
                    <a:pt x="488" y="64"/>
                    <a:pt x="472" y="51"/>
                  </a:cubicBezTo>
                  <a:cubicBezTo>
                    <a:pt x="456" y="38"/>
                    <a:pt x="432" y="14"/>
                    <a:pt x="376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3" name="Freeform 373">
              <a:extLst>
                <a:ext uri="{FF2B5EF4-FFF2-40B4-BE49-F238E27FC236}">
                  <a16:creationId xmlns:a16="http://schemas.microsoft.com/office/drawing/2014/main" id="{AD907731-3A7F-432E-A52A-02FAC342648D}"/>
                </a:ext>
              </a:extLst>
            </p:cNvPr>
            <p:cNvSpPr>
              <a:spLocks/>
            </p:cNvSpPr>
            <p:nvPr/>
          </p:nvSpPr>
          <p:spPr bwMode="auto">
            <a:xfrm rot="757963">
              <a:off x="2640" y="4032"/>
              <a:ext cx="191" cy="154"/>
            </a:xfrm>
            <a:custGeom>
              <a:avLst/>
              <a:gdLst>
                <a:gd name="T0" fmla="*/ 44 w 555"/>
                <a:gd name="T1" fmla="*/ 0 h 475"/>
                <a:gd name="T2" fmla="*/ 16 w 555"/>
                <a:gd name="T3" fmla="*/ 4 h 475"/>
                <a:gd name="T4" fmla="*/ 3 w 555"/>
                <a:gd name="T5" fmla="*/ 20 h 475"/>
                <a:gd name="T6" fmla="*/ 1 w 555"/>
                <a:gd name="T7" fmla="*/ 37 h 475"/>
                <a:gd name="T8" fmla="*/ 9 w 555"/>
                <a:gd name="T9" fmla="*/ 39 h 475"/>
                <a:gd name="T10" fmla="*/ 7 w 555"/>
                <a:gd name="T11" fmla="*/ 44 h 475"/>
                <a:gd name="T12" fmla="*/ 18 w 555"/>
                <a:gd name="T13" fmla="*/ 49 h 475"/>
                <a:gd name="T14" fmla="*/ 33 w 555"/>
                <a:gd name="T15" fmla="*/ 49 h 475"/>
                <a:gd name="T16" fmla="*/ 50 w 555"/>
                <a:gd name="T17" fmla="*/ 44 h 475"/>
                <a:gd name="T18" fmla="*/ 63 w 555"/>
                <a:gd name="T19" fmla="*/ 30 h 475"/>
                <a:gd name="T20" fmla="*/ 63 w 555"/>
                <a:gd name="T21" fmla="*/ 14 h 475"/>
                <a:gd name="T22" fmla="*/ 56 w 555"/>
                <a:gd name="T23" fmla="*/ 9 h 475"/>
                <a:gd name="T24" fmla="*/ 56 w 555"/>
                <a:gd name="T25" fmla="*/ 6 h 475"/>
                <a:gd name="T26" fmla="*/ 44 w 555"/>
                <a:gd name="T27" fmla="*/ 0 h 4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5" h="475">
                  <a:moveTo>
                    <a:pt x="376" y="3"/>
                  </a:moveTo>
                  <a:cubicBezTo>
                    <a:pt x="320" y="0"/>
                    <a:pt x="195" y="3"/>
                    <a:pt x="136" y="35"/>
                  </a:cubicBezTo>
                  <a:cubicBezTo>
                    <a:pt x="77" y="67"/>
                    <a:pt x="45" y="142"/>
                    <a:pt x="24" y="195"/>
                  </a:cubicBezTo>
                  <a:cubicBezTo>
                    <a:pt x="3" y="248"/>
                    <a:pt x="0" y="326"/>
                    <a:pt x="8" y="355"/>
                  </a:cubicBezTo>
                  <a:cubicBezTo>
                    <a:pt x="16" y="384"/>
                    <a:pt x="64" y="360"/>
                    <a:pt x="72" y="371"/>
                  </a:cubicBezTo>
                  <a:cubicBezTo>
                    <a:pt x="80" y="382"/>
                    <a:pt x="43" y="403"/>
                    <a:pt x="56" y="419"/>
                  </a:cubicBezTo>
                  <a:cubicBezTo>
                    <a:pt x="69" y="435"/>
                    <a:pt x="115" y="459"/>
                    <a:pt x="152" y="467"/>
                  </a:cubicBezTo>
                  <a:cubicBezTo>
                    <a:pt x="189" y="475"/>
                    <a:pt x="235" y="475"/>
                    <a:pt x="280" y="467"/>
                  </a:cubicBezTo>
                  <a:cubicBezTo>
                    <a:pt x="325" y="459"/>
                    <a:pt x="381" y="448"/>
                    <a:pt x="424" y="419"/>
                  </a:cubicBezTo>
                  <a:cubicBezTo>
                    <a:pt x="467" y="390"/>
                    <a:pt x="517" y="339"/>
                    <a:pt x="536" y="291"/>
                  </a:cubicBezTo>
                  <a:cubicBezTo>
                    <a:pt x="555" y="243"/>
                    <a:pt x="547" y="166"/>
                    <a:pt x="536" y="131"/>
                  </a:cubicBezTo>
                  <a:cubicBezTo>
                    <a:pt x="525" y="96"/>
                    <a:pt x="483" y="96"/>
                    <a:pt x="472" y="83"/>
                  </a:cubicBezTo>
                  <a:cubicBezTo>
                    <a:pt x="461" y="70"/>
                    <a:pt x="488" y="64"/>
                    <a:pt x="472" y="51"/>
                  </a:cubicBezTo>
                  <a:cubicBezTo>
                    <a:pt x="456" y="38"/>
                    <a:pt x="432" y="14"/>
                    <a:pt x="376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4" name="Freeform 374">
              <a:extLst>
                <a:ext uri="{FF2B5EF4-FFF2-40B4-BE49-F238E27FC236}">
                  <a16:creationId xmlns:a16="http://schemas.microsoft.com/office/drawing/2014/main" id="{1B2C5031-7965-41B8-8445-47624E746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0" y="3984"/>
              <a:ext cx="191" cy="154"/>
            </a:xfrm>
            <a:custGeom>
              <a:avLst/>
              <a:gdLst>
                <a:gd name="T0" fmla="*/ 44 w 555"/>
                <a:gd name="T1" fmla="*/ 0 h 475"/>
                <a:gd name="T2" fmla="*/ 16 w 555"/>
                <a:gd name="T3" fmla="*/ 4 h 475"/>
                <a:gd name="T4" fmla="*/ 3 w 555"/>
                <a:gd name="T5" fmla="*/ 20 h 475"/>
                <a:gd name="T6" fmla="*/ 1 w 555"/>
                <a:gd name="T7" fmla="*/ 37 h 475"/>
                <a:gd name="T8" fmla="*/ 9 w 555"/>
                <a:gd name="T9" fmla="*/ 39 h 475"/>
                <a:gd name="T10" fmla="*/ 7 w 555"/>
                <a:gd name="T11" fmla="*/ 44 h 475"/>
                <a:gd name="T12" fmla="*/ 18 w 555"/>
                <a:gd name="T13" fmla="*/ 49 h 475"/>
                <a:gd name="T14" fmla="*/ 33 w 555"/>
                <a:gd name="T15" fmla="*/ 49 h 475"/>
                <a:gd name="T16" fmla="*/ 50 w 555"/>
                <a:gd name="T17" fmla="*/ 44 h 475"/>
                <a:gd name="T18" fmla="*/ 63 w 555"/>
                <a:gd name="T19" fmla="*/ 30 h 475"/>
                <a:gd name="T20" fmla="*/ 63 w 555"/>
                <a:gd name="T21" fmla="*/ 14 h 475"/>
                <a:gd name="T22" fmla="*/ 56 w 555"/>
                <a:gd name="T23" fmla="*/ 9 h 475"/>
                <a:gd name="T24" fmla="*/ 56 w 555"/>
                <a:gd name="T25" fmla="*/ 6 h 475"/>
                <a:gd name="T26" fmla="*/ 44 w 555"/>
                <a:gd name="T27" fmla="*/ 0 h 4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5" h="475">
                  <a:moveTo>
                    <a:pt x="376" y="3"/>
                  </a:moveTo>
                  <a:cubicBezTo>
                    <a:pt x="320" y="0"/>
                    <a:pt x="195" y="3"/>
                    <a:pt x="136" y="35"/>
                  </a:cubicBezTo>
                  <a:cubicBezTo>
                    <a:pt x="77" y="67"/>
                    <a:pt x="45" y="142"/>
                    <a:pt x="24" y="195"/>
                  </a:cubicBezTo>
                  <a:cubicBezTo>
                    <a:pt x="3" y="248"/>
                    <a:pt x="0" y="326"/>
                    <a:pt x="8" y="355"/>
                  </a:cubicBezTo>
                  <a:cubicBezTo>
                    <a:pt x="16" y="384"/>
                    <a:pt x="64" y="360"/>
                    <a:pt x="72" y="371"/>
                  </a:cubicBezTo>
                  <a:cubicBezTo>
                    <a:pt x="80" y="382"/>
                    <a:pt x="43" y="403"/>
                    <a:pt x="56" y="419"/>
                  </a:cubicBezTo>
                  <a:cubicBezTo>
                    <a:pt x="69" y="435"/>
                    <a:pt x="115" y="459"/>
                    <a:pt x="152" y="467"/>
                  </a:cubicBezTo>
                  <a:cubicBezTo>
                    <a:pt x="189" y="475"/>
                    <a:pt x="235" y="475"/>
                    <a:pt x="280" y="467"/>
                  </a:cubicBezTo>
                  <a:cubicBezTo>
                    <a:pt x="325" y="459"/>
                    <a:pt x="381" y="448"/>
                    <a:pt x="424" y="419"/>
                  </a:cubicBezTo>
                  <a:cubicBezTo>
                    <a:pt x="467" y="390"/>
                    <a:pt x="517" y="339"/>
                    <a:pt x="536" y="291"/>
                  </a:cubicBezTo>
                  <a:cubicBezTo>
                    <a:pt x="555" y="243"/>
                    <a:pt x="547" y="166"/>
                    <a:pt x="536" y="131"/>
                  </a:cubicBezTo>
                  <a:cubicBezTo>
                    <a:pt x="525" y="96"/>
                    <a:pt x="483" y="96"/>
                    <a:pt x="472" y="83"/>
                  </a:cubicBezTo>
                  <a:cubicBezTo>
                    <a:pt x="461" y="70"/>
                    <a:pt x="488" y="64"/>
                    <a:pt x="472" y="51"/>
                  </a:cubicBezTo>
                  <a:cubicBezTo>
                    <a:pt x="456" y="38"/>
                    <a:pt x="432" y="14"/>
                    <a:pt x="376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5" name="Freeform 375">
              <a:extLst>
                <a:ext uri="{FF2B5EF4-FFF2-40B4-BE49-F238E27FC236}">
                  <a16:creationId xmlns:a16="http://schemas.microsoft.com/office/drawing/2014/main" id="{D4DC7BBC-2989-4352-B3D6-B26A1710B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4032"/>
              <a:ext cx="191" cy="154"/>
            </a:xfrm>
            <a:custGeom>
              <a:avLst/>
              <a:gdLst>
                <a:gd name="T0" fmla="*/ 44 w 555"/>
                <a:gd name="T1" fmla="*/ 0 h 475"/>
                <a:gd name="T2" fmla="*/ 16 w 555"/>
                <a:gd name="T3" fmla="*/ 4 h 475"/>
                <a:gd name="T4" fmla="*/ 3 w 555"/>
                <a:gd name="T5" fmla="*/ 20 h 475"/>
                <a:gd name="T6" fmla="*/ 1 w 555"/>
                <a:gd name="T7" fmla="*/ 37 h 475"/>
                <a:gd name="T8" fmla="*/ 9 w 555"/>
                <a:gd name="T9" fmla="*/ 39 h 475"/>
                <a:gd name="T10" fmla="*/ 7 w 555"/>
                <a:gd name="T11" fmla="*/ 44 h 475"/>
                <a:gd name="T12" fmla="*/ 18 w 555"/>
                <a:gd name="T13" fmla="*/ 49 h 475"/>
                <a:gd name="T14" fmla="*/ 33 w 555"/>
                <a:gd name="T15" fmla="*/ 49 h 475"/>
                <a:gd name="T16" fmla="*/ 50 w 555"/>
                <a:gd name="T17" fmla="*/ 44 h 475"/>
                <a:gd name="T18" fmla="*/ 63 w 555"/>
                <a:gd name="T19" fmla="*/ 30 h 475"/>
                <a:gd name="T20" fmla="*/ 63 w 555"/>
                <a:gd name="T21" fmla="*/ 14 h 475"/>
                <a:gd name="T22" fmla="*/ 56 w 555"/>
                <a:gd name="T23" fmla="*/ 9 h 475"/>
                <a:gd name="T24" fmla="*/ 56 w 555"/>
                <a:gd name="T25" fmla="*/ 6 h 475"/>
                <a:gd name="T26" fmla="*/ 44 w 555"/>
                <a:gd name="T27" fmla="*/ 0 h 4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5" h="475">
                  <a:moveTo>
                    <a:pt x="376" y="3"/>
                  </a:moveTo>
                  <a:cubicBezTo>
                    <a:pt x="320" y="0"/>
                    <a:pt x="195" y="3"/>
                    <a:pt x="136" y="35"/>
                  </a:cubicBezTo>
                  <a:cubicBezTo>
                    <a:pt x="77" y="67"/>
                    <a:pt x="45" y="142"/>
                    <a:pt x="24" y="195"/>
                  </a:cubicBezTo>
                  <a:cubicBezTo>
                    <a:pt x="3" y="248"/>
                    <a:pt x="0" y="326"/>
                    <a:pt x="8" y="355"/>
                  </a:cubicBezTo>
                  <a:cubicBezTo>
                    <a:pt x="16" y="384"/>
                    <a:pt x="64" y="360"/>
                    <a:pt x="72" y="371"/>
                  </a:cubicBezTo>
                  <a:cubicBezTo>
                    <a:pt x="80" y="382"/>
                    <a:pt x="43" y="403"/>
                    <a:pt x="56" y="419"/>
                  </a:cubicBezTo>
                  <a:cubicBezTo>
                    <a:pt x="69" y="435"/>
                    <a:pt x="115" y="459"/>
                    <a:pt x="152" y="467"/>
                  </a:cubicBezTo>
                  <a:cubicBezTo>
                    <a:pt x="189" y="475"/>
                    <a:pt x="235" y="475"/>
                    <a:pt x="280" y="467"/>
                  </a:cubicBezTo>
                  <a:cubicBezTo>
                    <a:pt x="325" y="459"/>
                    <a:pt x="381" y="448"/>
                    <a:pt x="424" y="419"/>
                  </a:cubicBezTo>
                  <a:cubicBezTo>
                    <a:pt x="467" y="390"/>
                    <a:pt x="517" y="339"/>
                    <a:pt x="536" y="291"/>
                  </a:cubicBezTo>
                  <a:cubicBezTo>
                    <a:pt x="555" y="243"/>
                    <a:pt x="547" y="166"/>
                    <a:pt x="536" y="131"/>
                  </a:cubicBezTo>
                  <a:cubicBezTo>
                    <a:pt x="525" y="96"/>
                    <a:pt x="483" y="96"/>
                    <a:pt x="472" y="83"/>
                  </a:cubicBezTo>
                  <a:cubicBezTo>
                    <a:pt x="461" y="70"/>
                    <a:pt x="488" y="64"/>
                    <a:pt x="472" y="51"/>
                  </a:cubicBezTo>
                  <a:cubicBezTo>
                    <a:pt x="456" y="38"/>
                    <a:pt x="432" y="14"/>
                    <a:pt x="376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6" name="Freeform 376">
              <a:extLst>
                <a:ext uri="{FF2B5EF4-FFF2-40B4-BE49-F238E27FC236}">
                  <a16:creationId xmlns:a16="http://schemas.microsoft.com/office/drawing/2014/main" id="{307272DD-7401-44FA-88D6-630DF2F78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3" y="3888"/>
              <a:ext cx="191" cy="153"/>
            </a:xfrm>
            <a:custGeom>
              <a:avLst/>
              <a:gdLst>
                <a:gd name="T0" fmla="*/ 44 w 555"/>
                <a:gd name="T1" fmla="*/ 0 h 475"/>
                <a:gd name="T2" fmla="*/ 16 w 555"/>
                <a:gd name="T3" fmla="*/ 4 h 475"/>
                <a:gd name="T4" fmla="*/ 3 w 555"/>
                <a:gd name="T5" fmla="*/ 20 h 475"/>
                <a:gd name="T6" fmla="*/ 1 w 555"/>
                <a:gd name="T7" fmla="*/ 37 h 475"/>
                <a:gd name="T8" fmla="*/ 9 w 555"/>
                <a:gd name="T9" fmla="*/ 39 h 475"/>
                <a:gd name="T10" fmla="*/ 7 w 555"/>
                <a:gd name="T11" fmla="*/ 43 h 475"/>
                <a:gd name="T12" fmla="*/ 18 w 555"/>
                <a:gd name="T13" fmla="*/ 48 h 475"/>
                <a:gd name="T14" fmla="*/ 33 w 555"/>
                <a:gd name="T15" fmla="*/ 48 h 475"/>
                <a:gd name="T16" fmla="*/ 50 w 555"/>
                <a:gd name="T17" fmla="*/ 43 h 475"/>
                <a:gd name="T18" fmla="*/ 63 w 555"/>
                <a:gd name="T19" fmla="*/ 30 h 475"/>
                <a:gd name="T20" fmla="*/ 63 w 555"/>
                <a:gd name="T21" fmla="*/ 14 h 475"/>
                <a:gd name="T22" fmla="*/ 56 w 555"/>
                <a:gd name="T23" fmla="*/ 9 h 475"/>
                <a:gd name="T24" fmla="*/ 56 w 555"/>
                <a:gd name="T25" fmla="*/ 5 h 475"/>
                <a:gd name="T26" fmla="*/ 44 w 555"/>
                <a:gd name="T27" fmla="*/ 0 h 4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5" h="475">
                  <a:moveTo>
                    <a:pt x="376" y="3"/>
                  </a:moveTo>
                  <a:cubicBezTo>
                    <a:pt x="320" y="0"/>
                    <a:pt x="195" y="3"/>
                    <a:pt x="136" y="35"/>
                  </a:cubicBezTo>
                  <a:cubicBezTo>
                    <a:pt x="77" y="67"/>
                    <a:pt x="45" y="142"/>
                    <a:pt x="24" y="195"/>
                  </a:cubicBezTo>
                  <a:cubicBezTo>
                    <a:pt x="3" y="248"/>
                    <a:pt x="0" y="326"/>
                    <a:pt x="8" y="355"/>
                  </a:cubicBezTo>
                  <a:cubicBezTo>
                    <a:pt x="16" y="384"/>
                    <a:pt x="64" y="360"/>
                    <a:pt x="72" y="371"/>
                  </a:cubicBezTo>
                  <a:cubicBezTo>
                    <a:pt x="80" y="382"/>
                    <a:pt x="43" y="403"/>
                    <a:pt x="56" y="419"/>
                  </a:cubicBezTo>
                  <a:cubicBezTo>
                    <a:pt x="69" y="435"/>
                    <a:pt x="115" y="459"/>
                    <a:pt x="152" y="467"/>
                  </a:cubicBezTo>
                  <a:cubicBezTo>
                    <a:pt x="189" y="475"/>
                    <a:pt x="235" y="475"/>
                    <a:pt x="280" y="467"/>
                  </a:cubicBezTo>
                  <a:cubicBezTo>
                    <a:pt x="325" y="459"/>
                    <a:pt x="381" y="448"/>
                    <a:pt x="424" y="419"/>
                  </a:cubicBezTo>
                  <a:cubicBezTo>
                    <a:pt x="467" y="390"/>
                    <a:pt x="517" y="339"/>
                    <a:pt x="536" y="291"/>
                  </a:cubicBezTo>
                  <a:cubicBezTo>
                    <a:pt x="555" y="243"/>
                    <a:pt x="547" y="166"/>
                    <a:pt x="536" y="131"/>
                  </a:cubicBezTo>
                  <a:cubicBezTo>
                    <a:pt x="525" y="96"/>
                    <a:pt x="483" y="96"/>
                    <a:pt x="472" y="83"/>
                  </a:cubicBezTo>
                  <a:cubicBezTo>
                    <a:pt x="461" y="70"/>
                    <a:pt x="488" y="64"/>
                    <a:pt x="472" y="51"/>
                  </a:cubicBezTo>
                  <a:cubicBezTo>
                    <a:pt x="456" y="38"/>
                    <a:pt x="432" y="14"/>
                    <a:pt x="376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7" name="Freeform 377">
              <a:extLst>
                <a:ext uri="{FF2B5EF4-FFF2-40B4-BE49-F238E27FC236}">
                  <a16:creationId xmlns:a16="http://schemas.microsoft.com/office/drawing/2014/main" id="{B78DC535-1180-4256-BE63-774D56B6510D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1116" y="3132"/>
              <a:ext cx="277" cy="275"/>
            </a:xfrm>
            <a:custGeom>
              <a:avLst/>
              <a:gdLst>
                <a:gd name="T0" fmla="*/ 0 w 1144"/>
                <a:gd name="T1" fmla="*/ 69 h 976"/>
                <a:gd name="T2" fmla="*/ 3 w 1144"/>
                <a:gd name="T3" fmla="*/ 31 h 976"/>
                <a:gd name="T4" fmla="*/ 17 w 1144"/>
                <a:gd name="T5" fmla="*/ 8 h 976"/>
                <a:gd name="T6" fmla="*/ 37 w 1144"/>
                <a:gd name="T7" fmla="*/ 1 h 976"/>
                <a:gd name="T8" fmla="*/ 56 w 1144"/>
                <a:gd name="T9" fmla="*/ 5 h 976"/>
                <a:gd name="T10" fmla="*/ 65 w 1144"/>
                <a:gd name="T11" fmla="*/ 12 h 976"/>
                <a:gd name="T12" fmla="*/ 65 w 1144"/>
                <a:gd name="T13" fmla="*/ 27 h 976"/>
                <a:gd name="T14" fmla="*/ 51 w 1144"/>
                <a:gd name="T15" fmla="*/ 58 h 976"/>
                <a:gd name="T16" fmla="*/ 31 w 1144"/>
                <a:gd name="T17" fmla="*/ 69 h 976"/>
                <a:gd name="T18" fmla="*/ 11 w 1144"/>
                <a:gd name="T19" fmla="*/ 77 h 976"/>
                <a:gd name="T20" fmla="*/ 0 w 1144"/>
                <a:gd name="T21" fmla="*/ 73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8" name="Freeform 378">
              <a:extLst>
                <a:ext uri="{FF2B5EF4-FFF2-40B4-BE49-F238E27FC236}">
                  <a16:creationId xmlns:a16="http://schemas.microsoft.com/office/drawing/2014/main" id="{A956F038-744E-4022-8154-F21EA330CABB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2894" y="3922"/>
              <a:ext cx="240" cy="267"/>
            </a:xfrm>
            <a:custGeom>
              <a:avLst/>
              <a:gdLst>
                <a:gd name="T0" fmla="*/ 0 w 1144"/>
                <a:gd name="T1" fmla="*/ 65 h 976"/>
                <a:gd name="T2" fmla="*/ 2 w 1144"/>
                <a:gd name="T3" fmla="*/ 29 h 976"/>
                <a:gd name="T4" fmla="*/ 13 w 1144"/>
                <a:gd name="T5" fmla="*/ 8 h 976"/>
                <a:gd name="T6" fmla="*/ 27 w 1144"/>
                <a:gd name="T7" fmla="*/ 1 h 976"/>
                <a:gd name="T8" fmla="*/ 42 w 1144"/>
                <a:gd name="T9" fmla="*/ 4 h 976"/>
                <a:gd name="T10" fmla="*/ 49 w 1144"/>
                <a:gd name="T11" fmla="*/ 11 h 976"/>
                <a:gd name="T12" fmla="*/ 49 w 1144"/>
                <a:gd name="T13" fmla="*/ 26 h 976"/>
                <a:gd name="T14" fmla="*/ 38 w 1144"/>
                <a:gd name="T15" fmla="*/ 54 h 976"/>
                <a:gd name="T16" fmla="*/ 23 w 1144"/>
                <a:gd name="T17" fmla="*/ 65 h 976"/>
                <a:gd name="T18" fmla="*/ 8 w 1144"/>
                <a:gd name="T19" fmla="*/ 72 h 976"/>
                <a:gd name="T20" fmla="*/ 0 w 1144"/>
                <a:gd name="T21" fmla="*/ 6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19" name="Freeform 379">
              <a:extLst>
                <a:ext uri="{FF2B5EF4-FFF2-40B4-BE49-F238E27FC236}">
                  <a16:creationId xmlns:a16="http://schemas.microsoft.com/office/drawing/2014/main" id="{DA23E1B3-D8B8-42C5-A8D5-5EE6F00EDB6B}"/>
                </a:ext>
              </a:extLst>
            </p:cNvPr>
            <p:cNvSpPr>
              <a:spLocks/>
            </p:cNvSpPr>
            <p:nvPr/>
          </p:nvSpPr>
          <p:spPr bwMode="auto">
            <a:xfrm rot="1405502">
              <a:off x="3120" y="3984"/>
              <a:ext cx="288" cy="240"/>
            </a:xfrm>
            <a:custGeom>
              <a:avLst/>
              <a:gdLst>
                <a:gd name="T0" fmla="*/ 0 w 1144"/>
                <a:gd name="T1" fmla="*/ 53 h 976"/>
                <a:gd name="T2" fmla="*/ 3 w 1144"/>
                <a:gd name="T3" fmla="*/ 24 h 976"/>
                <a:gd name="T4" fmla="*/ 18 w 1144"/>
                <a:gd name="T5" fmla="*/ 6 h 976"/>
                <a:gd name="T6" fmla="*/ 40 w 1144"/>
                <a:gd name="T7" fmla="*/ 0 h 976"/>
                <a:gd name="T8" fmla="*/ 61 w 1144"/>
                <a:gd name="T9" fmla="*/ 3 h 976"/>
                <a:gd name="T10" fmla="*/ 70 w 1144"/>
                <a:gd name="T11" fmla="*/ 9 h 976"/>
                <a:gd name="T12" fmla="*/ 70 w 1144"/>
                <a:gd name="T13" fmla="*/ 21 h 976"/>
                <a:gd name="T14" fmla="*/ 55 w 1144"/>
                <a:gd name="T15" fmla="*/ 44 h 976"/>
                <a:gd name="T16" fmla="*/ 33 w 1144"/>
                <a:gd name="T17" fmla="*/ 53 h 976"/>
                <a:gd name="T18" fmla="*/ 12 w 1144"/>
                <a:gd name="T19" fmla="*/ 59 h 976"/>
                <a:gd name="T20" fmla="*/ 0 w 1144"/>
                <a:gd name="T21" fmla="*/ 56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520" name="Group 380">
              <a:extLst>
                <a:ext uri="{FF2B5EF4-FFF2-40B4-BE49-F238E27FC236}">
                  <a16:creationId xmlns:a16="http://schemas.microsoft.com/office/drawing/2014/main" id="{F50CB079-50D9-42DD-80BC-FEF872D7D0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8" y="2959"/>
              <a:ext cx="394" cy="401"/>
              <a:chOff x="416" y="2608"/>
              <a:chExt cx="394" cy="401"/>
            </a:xfrm>
          </p:grpSpPr>
          <p:sp>
            <p:nvSpPr>
              <p:cNvPr id="20707" name="Freeform 381">
                <a:extLst>
                  <a:ext uri="{FF2B5EF4-FFF2-40B4-BE49-F238E27FC236}">
                    <a16:creationId xmlns:a16="http://schemas.microsoft.com/office/drawing/2014/main" id="{2A3ADEFE-B07D-436F-A476-EB6D99197FB1}"/>
                  </a:ext>
                </a:extLst>
              </p:cNvPr>
              <p:cNvSpPr>
                <a:spLocks/>
              </p:cNvSpPr>
              <p:nvPr/>
            </p:nvSpPr>
            <p:spPr bwMode="auto">
              <a:xfrm rot="2730404">
                <a:off x="417" y="2616"/>
                <a:ext cx="401" cy="385"/>
              </a:xfrm>
              <a:custGeom>
                <a:avLst/>
                <a:gdLst>
                  <a:gd name="T0" fmla="*/ 180 w 449"/>
                  <a:gd name="T1" fmla="*/ 3 h 433"/>
                  <a:gd name="T2" fmla="*/ 297 w 449"/>
                  <a:gd name="T3" fmla="*/ 40 h 433"/>
                  <a:gd name="T4" fmla="*/ 333 w 449"/>
                  <a:gd name="T5" fmla="*/ 91 h 433"/>
                  <a:gd name="T6" fmla="*/ 355 w 449"/>
                  <a:gd name="T7" fmla="*/ 217 h 433"/>
                  <a:gd name="T8" fmla="*/ 321 w 449"/>
                  <a:gd name="T9" fmla="*/ 281 h 433"/>
                  <a:gd name="T10" fmla="*/ 244 w 449"/>
                  <a:gd name="T11" fmla="*/ 332 h 433"/>
                  <a:gd name="T12" fmla="*/ 116 w 449"/>
                  <a:gd name="T13" fmla="*/ 332 h 433"/>
                  <a:gd name="T14" fmla="*/ 26 w 449"/>
                  <a:gd name="T15" fmla="*/ 265 h 433"/>
                  <a:gd name="T16" fmla="*/ 2 w 449"/>
                  <a:gd name="T17" fmla="*/ 192 h 433"/>
                  <a:gd name="T18" fmla="*/ 14 w 449"/>
                  <a:gd name="T19" fmla="*/ 129 h 433"/>
                  <a:gd name="T20" fmla="*/ 53 w 449"/>
                  <a:gd name="T21" fmla="*/ 53 h 433"/>
                  <a:gd name="T22" fmla="*/ 180 w 449"/>
                  <a:gd name="T23" fmla="*/ 3 h 43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49" h="433">
                    <a:moveTo>
                      <a:pt x="226" y="3"/>
                    </a:moveTo>
                    <a:cubicBezTo>
                      <a:pt x="277" y="0"/>
                      <a:pt x="341" y="32"/>
                      <a:pt x="373" y="51"/>
                    </a:cubicBezTo>
                    <a:cubicBezTo>
                      <a:pt x="405" y="70"/>
                      <a:pt x="406" y="78"/>
                      <a:pt x="418" y="115"/>
                    </a:cubicBezTo>
                    <a:cubicBezTo>
                      <a:pt x="430" y="152"/>
                      <a:pt x="449" y="234"/>
                      <a:pt x="446" y="274"/>
                    </a:cubicBezTo>
                    <a:cubicBezTo>
                      <a:pt x="443" y="314"/>
                      <a:pt x="425" y="331"/>
                      <a:pt x="402" y="355"/>
                    </a:cubicBezTo>
                    <a:cubicBezTo>
                      <a:pt x="379" y="379"/>
                      <a:pt x="349" y="408"/>
                      <a:pt x="306" y="419"/>
                    </a:cubicBezTo>
                    <a:cubicBezTo>
                      <a:pt x="263" y="430"/>
                      <a:pt x="192" y="433"/>
                      <a:pt x="146" y="419"/>
                    </a:cubicBezTo>
                    <a:cubicBezTo>
                      <a:pt x="100" y="405"/>
                      <a:pt x="56" y="364"/>
                      <a:pt x="32" y="335"/>
                    </a:cubicBezTo>
                    <a:cubicBezTo>
                      <a:pt x="8" y="306"/>
                      <a:pt x="4" y="272"/>
                      <a:pt x="2" y="243"/>
                    </a:cubicBezTo>
                    <a:cubicBezTo>
                      <a:pt x="0" y="214"/>
                      <a:pt x="7" y="192"/>
                      <a:pt x="18" y="163"/>
                    </a:cubicBezTo>
                    <a:cubicBezTo>
                      <a:pt x="29" y="134"/>
                      <a:pt x="31" y="94"/>
                      <a:pt x="66" y="67"/>
                    </a:cubicBezTo>
                    <a:cubicBezTo>
                      <a:pt x="101" y="40"/>
                      <a:pt x="175" y="6"/>
                      <a:pt x="226" y="3"/>
                    </a:cubicBezTo>
                    <a:close/>
                  </a:path>
                </a:pathLst>
              </a:custGeom>
              <a:solidFill>
                <a:srgbClr val="FF6600"/>
              </a:solidFill>
              <a:ln w="3175" cap="flat" cmpd="sng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08" name="Freeform 382">
                <a:extLst>
                  <a:ext uri="{FF2B5EF4-FFF2-40B4-BE49-F238E27FC236}">
                    <a16:creationId xmlns:a16="http://schemas.microsoft.com/office/drawing/2014/main" id="{FB1D30DA-73AB-4753-BB4A-460351BC5160}"/>
                  </a:ext>
                </a:extLst>
              </p:cNvPr>
              <p:cNvSpPr>
                <a:spLocks/>
              </p:cNvSpPr>
              <p:nvPr/>
            </p:nvSpPr>
            <p:spPr bwMode="auto">
              <a:xfrm rot="19955577" flipH="1">
                <a:off x="416" y="2649"/>
                <a:ext cx="263" cy="231"/>
              </a:xfrm>
              <a:custGeom>
                <a:avLst/>
                <a:gdLst>
                  <a:gd name="T0" fmla="*/ 157 w 288"/>
                  <a:gd name="T1" fmla="*/ 46 h 218"/>
                  <a:gd name="T2" fmla="*/ 37 w 288"/>
                  <a:gd name="T3" fmla="*/ 11 h 218"/>
                  <a:gd name="T4" fmla="*/ 4 w 288"/>
                  <a:gd name="T5" fmla="*/ 109 h 218"/>
                  <a:gd name="T6" fmla="*/ 57 w 288"/>
                  <a:gd name="T7" fmla="*/ 217 h 218"/>
                  <a:gd name="T8" fmla="*/ 210 w 288"/>
                  <a:gd name="T9" fmla="*/ 234 h 218"/>
                  <a:gd name="T10" fmla="*/ 237 w 288"/>
                  <a:gd name="T11" fmla="*/ 154 h 218"/>
                  <a:gd name="T12" fmla="*/ 157 w 288"/>
                  <a:gd name="T13" fmla="*/ 4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66"/>
                  </a:gs>
                  <a:gs pos="100000">
                    <a:srgbClr val="FF66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521" name="Group 383">
              <a:extLst>
                <a:ext uri="{FF2B5EF4-FFF2-40B4-BE49-F238E27FC236}">
                  <a16:creationId xmlns:a16="http://schemas.microsoft.com/office/drawing/2014/main" id="{EA1F82E3-FBA5-4185-B401-1F5B621E73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" y="2961"/>
              <a:ext cx="1512" cy="1359"/>
              <a:chOff x="3408" y="1344"/>
              <a:chExt cx="1512" cy="1359"/>
            </a:xfrm>
          </p:grpSpPr>
          <p:grpSp>
            <p:nvGrpSpPr>
              <p:cNvPr id="20579" name="Group 384">
                <a:extLst>
                  <a:ext uri="{FF2B5EF4-FFF2-40B4-BE49-F238E27FC236}">
                    <a16:creationId xmlns:a16="http://schemas.microsoft.com/office/drawing/2014/main" id="{B4232975-5CEE-4D65-8101-B410E2779F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08" y="1344"/>
                <a:ext cx="1499" cy="1359"/>
                <a:chOff x="503" y="1425"/>
                <a:chExt cx="2250" cy="1784"/>
              </a:xfrm>
            </p:grpSpPr>
            <p:sp>
              <p:nvSpPr>
                <p:cNvPr id="20676" name="Freeform 385" descr="Циновка">
                  <a:extLst>
                    <a:ext uri="{FF2B5EF4-FFF2-40B4-BE49-F238E27FC236}">
                      <a16:creationId xmlns:a16="http://schemas.microsoft.com/office/drawing/2014/main" id="{20D78498-D6BE-4A99-9DD3-93378498E4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" y="2160"/>
                  <a:ext cx="2192" cy="1049"/>
                </a:xfrm>
                <a:custGeom>
                  <a:avLst/>
                  <a:gdLst>
                    <a:gd name="T0" fmla="*/ 0 w 2192"/>
                    <a:gd name="T1" fmla="*/ 0 h 1049"/>
                    <a:gd name="T2" fmla="*/ 120 w 2192"/>
                    <a:gd name="T3" fmla="*/ 568 h 1049"/>
                    <a:gd name="T4" fmla="*/ 376 w 2192"/>
                    <a:gd name="T5" fmla="*/ 840 h 1049"/>
                    <a:gd name="T6" fmla="*/ 752 w 2192"/>
                    <a:gd name="T7" fmla="*/ 1016 h 1049"/>
                    <a:gd name="T8" fmla="*/ 1184 w 2192"/>
                    <a:gd name="T9" fmla="*/ 1040 h 1049"/>
                    <a:gd name="T10" fmla="*/ 1592 w 2192"/>
                    <a:gd name="T11" fmla="*/ 960 h 1049"/>
                    <a:gd name="T12" fmla="*/ 1920 w 2192"/>
                    <a:gd name="T13" fmla="*/ 752 h 1049"/>
                    <a:gd name="T14" fmla="*/ 2152 w 2192"/>
                    <a:gd name="T15" fmla="*/ 296 h 1049"/>
                    <a:gd name="T16" fmla="*/ 2160 w 2192"/>
                    <a:gd name="T17" fmla="*/ 0 h 10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92" h="1049">
                      <a:moveTo>
                        <a:pt x="0" y="0"/>
                      </a:moveTo>
                      <a:cubicBezTo>
                        <a:pt x="28" y="214"/>
                        <a:pt x="57" y="428"/>
                        <a:pt x="120" y="568"/>
                      </a:cubicBezTo>
                      <a:cubicBezTo>
                        <a:pt x="183" y="708"/>
                        <a:pt x="271" y="765"/>
                        <a:pt x="376" y="840"/>
                      </a:cubicBezTo>
                      <a:cubicBezTo>
                        <a:pt x="481" y="915"/>
                        <a:pt x="617" y="983"/>
                        <a:pt x="752" y="1016"/>
                      </a:cubicBezTo>
                      <a:cubicBezTo>
                        <a:pt x="887" y="1049"/>
                        <a:pt x="1044" y="1049"/>
                        <a:pt x="1184" y="1040"/>
                      </a:cubicBezTo>
                      <a:cubicBezTo>
                        <a:pt x="1324" y="1031"/>
                        <a:pt x="1469" y="1008"/>
                        <a:pt x="1592" y="960"/>
                      </a:cubicBezTo>
                      <a:cubicBezTo>
                        <a:pt x="1715" y="912"/>
                        <a:pt x="1827" y="863"/>
                        <a:pt x="1920" y="752"/>
                      </a:cubicBezTo>
                      <a:cubicBezTo>
                        <a:pt x="2013" y="641"/>
                        <a:pt x="2112" y="421"/>
                        <a:pt x="2152" y="296"/>
                      </a:cubicBezTo>
                      <a:cubicBezTo>
                        <a:pt x="2192" y="171"/>
                        <a:pt x="2176" y="85"/>
                        <a:pt x="2160" y="0"/>
                      </a:cubicBezTo>
                    </a:path>
                  </a:pathLst>
                </a:custGeom>
                <a:blipFill dpi="0" rotWithShape="1">
                  <a:blip r:embed="rId13"/>
                  <a:srcRect/>
                  <a:tile tx="0" ty="0" sx="100000" sy="100000" flip="none" algn="tl"/>
                </a:blip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77" name="Freeform 386" descr="Папирус">
                  <a:extLst>
                    <a:ext uri="{FF2B5EF4-FFF2-40B4-BE49-F238E27FC236}">
                      <a16:creationId xmlns:a16="http://schemas.microsoft.com/office/drawing/2014/main" id="{24AB0942-5DD8-44FE-AF73-F02BB5A954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1" y="1929"/>
                  <a:ext cx="2232" cy="463"/>
                </a:xfrm>
                <a:custGeom>
                  <a:avLst/>
                  <a:gdLst>
                    <a:gd name="T0" fmla="*/ 15 w 2232"/>
                    <a:gd name="T1" fmla="*/ 223 h 463"/>
                    <a:gd name="T2" fmla="*/ 431 w 2232"/>
                    <a:gd name="T3" fmla="*/ 423 h 463"/>
                    <a:gd name="T4" fmla="*/ 1023 w 2232"/>
                    <a:gd name="T5" fmla="*/ 447 h 463"/>
                    <a:gd name="T6" fmla="*/ 1687 w 2232"/>
                    <a:gd name="T7" fmla="*/ 431 h 463"/>
                    <a:gd name="T8" fmla="*/ 2215 w 2232"/>
                    <a:gd name="T9" fmla="*/ 255 h 463"/>
                    <a:gd name="T10" fmla="*/ 1791 w 2232"/>
                    <a:gd name="T11" fmla="*/ 39 h 463"/>
                    <a:gd name="T12" fmla="*/ 1111 w 2232"/>
                    <a:gd name="T13" fmla="*/ 23 h 463"/>
                    <a:gd name="T14" fmla="*/ 343 w 2232"/>
                    <a:gd name="T15" fmla="*/ 55 h 463"/>
                    <a:gd name="T16" fmla="*/ 15 w 2232"/>
                    <a:gd name="T17" fmla="*/ 223 h 46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232" h="463">
                      <a:moveTo>
                        <a:pt x="15" y="223"/>
                      </a:moveTo>
                      <a:cubicBezTo>
                        <a:pt x="30" y="284"/>
                        <a:pt x="263" y="386"/>
                        <a:pt x="431" y="423"/>
                      </a:cubicBezTo>
                      <a:cubicBezTo>
                        <a:pt x="599" y="460"/>
                        <a:pt x="814" y="446"/>
                        <a:pt x="1023" y="447"/>
                      </a:cubicBezTo>
                      <a:cubicBezTo>
                        <a:pt x="1232" y="448"/>
                        <a:pt x="1488" y="463"/>
                        <a:pt x="1687" y="431"/>
                      </a:cubicBezTo>
                      <a:cubicBezTo>
                        <a:pt x="1886" y="399"/>
                        <a:pt x="2198" y="320"/>
                        <a:pt x="2215" y="255"/>
                      </a:cubicBezTo>
                      <a:cubicBezTo>
                        <a:pt x="2232" y="190"/>
                        <a:pt x="1975" y="78"/>
                        <a:pt x="1791" y="39"/>
                      </a:cubicBezTo>
                      <a:cubicBezTo>
                        <a:pt x="1607" y="0"/>
                        <a:pt x="1352" y="20"/>
                        <a:pt x="1111" y="23"/>
                      </a:cubicBezTo>
                      <a:cubicBezTo>
                        <a:pt x="870" y="26"/>
                        <a:pt x="528" y="23"/>
                        <a:pt x="343" y="55"/>
                      </a:cubicBezTo>
                      <a:cubicBezTo>
                        <a:pt x="158" y="87"/>
                        <a:pt x="0" y="162"/>
                        <a:pt x="15" y="223"/>
                      </a:cubicBezTo>
                      <a:close/>
                    </a:path>
                  </a:pathLst>
                </a:custGeom>
                <a:blipFill dpi="0" rotWithShape="1">
                  <a:blip r:embed="rId14"/>
                  <a:srcRect/>
                  <a:tile tx="0" ty="0" sx="100000" sy="100000" flip="none" algn="tl"/>
                </a:blip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0678" name="Group 387">
                  <a:extLst>
                    <a:ext uri="{FF2B5EF4-FFF2-40B4-BE49-F238E27FC236}">
                      <a16:creationId xmlns:a16="http://schemas.microsoft.com/office/drawing/2014/main" id="{9B97F774-CEA6-4024-BE12-67EF9379DCB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" y="1425"/>
                  <a:ext cx="2228" cy="829"/>
                  <a:chOff x="503" y="1425"/>
                  <a:chExt cx="2228" cy="829"/>
                </a:xfrm>
              </p:grpSpPr>
              <p:sp>
                <p:nvSpPr>
                  <p:cNvPr id="20679" name="Freeform 388">
                    <a:extLst>
                      <a:ext uri="{FF2B5EF4-FFF2-40B4-BE49-F238E27FC236}">
                        <a16:creationId xmlns:a16="http://schemas.microsoft.com/office/drawing/2014/main" id="{A26D86E3-776D-4329-B5E8-54F0EE44AB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5135648">
                    <a:off x="2397" y="1960"/>
                    <a:ext cx="309" cy="81"/>
                  </a:xfrm>
                  <a:custGeom>
                    <a:avLst/>
                    <a:gdLst>
                      <a:gd name="T0" fmla="*/ 0 w 408"/>
                      <a:gd name="T1" fmla="*/ 63 h 102"/>
                      <a:gd name="T2" fmla="*/ 25 w 408"/>
                      <a:gd name="T3" fmla="*/ 17 h 102"/>
                      <a:gd name="T4" fmla="*/ 67 w 408"/>
                      <a:gd name="T5" fmla="*/ 2 h 102"/>
                      <a:gd name="T6" fmla="*/ 110 w 408"/>
                      <a:gd name="T7" fmla="*/ 10 h 102"/>
                      <a:gd name="T8" fmla="*/ 161 w 408"/>
                      <a:gd name="T9" fmla="*/ 57 h 102"/>
                      <a:gd name="T10" fmla="*/ 207 w 408"/>
                      <a:gd name="T11" fmla="*/ 50 h 102"/>
                      <a:gd name="T12" fmla="*/ 234 w 408"/>
                      <a:gd name="T13" fmla="*/ 6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solidFill>
                    <a:srgbClr val="CC9900"/>
                  </a:soli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0680" name="Group 389">
                    <a:extLst>
                      <a:ext uri="{FF2B5EF4-FFF2-40B4-BE49-F238E27FC236}">
                        <a16:creationId xmlns:a16="http://schemas.microsoft.com/office/drawing/2014/main" id="{C8A0EAA1-C0C4-4D33-8DE9-B963C73BA7E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03" y="1425"/>
                    <a:ext cx="2228" cy="829"/>
                    <a:chOff x="503" y="1425"/>
                    <a:chExt cx="2348" cy="829"/>
                  </a:xfrm>
                </p:grpSpPr>
                <p:sp>
                  <p:nvSpPr>
                    <p:cNvPr id="20681" name="Freeform 390">
                      <a:extLst>
                        <a:ext uri="{FF2B5EF4-FFF2-40B4-BE49-F238E27FC236}">
                          <a16:creationId xmlns:a16="http://schemas.microsoft.com/office/drawing/2014/main" id="{05E494BA-89A4-4769-8648-A37C67D0F6C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1024559">
                      <a:off x="513" y="2038"/>
                      <a:ext cx="323" cy="77"/>
                    </a:xfrm>
                    <a:custGeom>
                      <a:avLst/>
                      <a:gdLst>
                        <a:gd name="T0" fmla="*/ 0 w 408"/>
                        <a:gd name="T1" fmla="*/ 57 h 102"/>
                        <a:gd name="T2" fmla="*/ 28 w 408"/>
                        <a:gd name="T3" fmla="*/ 15 h 102"/>
                        <a:gd name="T4" fmla="*/ 74 w 408"/>
                        <a:gd name="T5" fmla="*/ 2 h 102"/>
                        <a:gd name="T6" fmla="*/ 120 w 408"/>
                        <a:gd name="T7" fmla="*/ 8 h 102"/>
                        <a:gd name="T8" fmla="*/ 176 w 408"/>
                        <a:gd name="T9" fmla="*/ 52 h 102"/>
                        <a:gd name="T10" fmla="*/ 226 w 408"/>
                        <a:gd name="T11" fmla="*/ 45 h 102"/>
                        <a:gd name="T12" fmla="*/ 256 w 408"/>
                        <a:gd name="T13" fmla="*/ 6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82" name="Freeform 391">
                      <a:extLst>
                        <a:ext uri="{FF2B5EF4-FFF2-40B4-BE49-F238E27FC236}">
                          <a16:creationId xmlns:a16="http://schemas.microsoft.com/office/drawing/2014/main" id="{1357B956-63FE-4018-8745-3F23017A455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1024559">
                      <a:off x="597" y="1933"/>
                      <a:ext cx="317" cy="95"/>
                    </a:xfrm>
                    <a:custGeom>
                      <a:avLst/>
                      <a:gdLst>
                        <a:gd name="T0" fmla="*/ 0 w 400"/>
                        <a:gd name="T1" fmla="*/ 55 h 126"/>
                        <a:gd name="T2" fmla="*/ 30 w 400"/>
                        <a:gd name="T3" fmla="*/ 14 h 126"/>
                        <a:gd name="T4" fmla="*/ 84 w 400"/>
                        <a:gd name="T5" fmla="*/ 0 h 126"/>
                        <a:gd name="T6" fmla="*/ 128 w 400"/>
                        <a:gd name="T7" fmla="*/ 13 h 126"/>
                        <a:gd name="T8" fmla="*/ 177 w 400"/>
                        <a:gd name="T9" fmla="*/ 63 h 126"/>
                        <a:gd name="T10" fmla="*/ 228 w 400"/>
                        <a:gd name="T11" fmla="*/ 60 h 126"/>
                        <a:gd name="T12" fmla="*/ 251 w 400"/>
                        <a:gd name="T13" fmla="*/ 21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83" name="Freeform 392">
                      <a:extLst>
                        <a:ext uri="{FF2B5EF4-FFF2-40B4-BE49-F238E27FC236}">
                          <a16:creationId xmlns:a16="http://schemas.microsoft.com/office/drawing/2014/main" id="{9606E1E0-A03D-432A-9CC6-D515DD10F22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590344">
                      <a:off x="672" y="1846"/>
                      <a:ext cx="317" cy="95"/>
                    </a:xfrm>
                    <a:custGeom>
                      <a:avLst/>
                      <a:gdLst>
                        <a:gd name="T0" fmla="*/ 0 w 400"/>
                        <a:gd name="T1" fmla="*/ 55 h 126"/>
                        <a:gd name="T2" fmla="*/ 30 w 400"/>
                        <a:gd name="T3" fmla="*/ 14 h 126"/>
                        <a:gd name="T4" fmla="*/ 84 w 400"/>
                        <a:gd name="T5" fmla="*/ 0 h 126"/>
                        <a:gd name="T6" fmla="*/ 128 w 400"/>
                        <a:gd name="T7" fmla="*/ 13 h 126"/>
                        <a:gd name="T8" fmla="*/ 177 w 400"/>
                        <a:gd name="T9" fmla="*/ 63 h 126"/>
                        <a:gd name="T10" fmla="*/ 228 w 400"/>
                        <a:gd name="T11" fmla="*/ 60 h 126"/>
                        <a:gd name="T12" fmla="*/ 251 w 400"/>
                        <a:gd name="T13" fmla="*/ 21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20684" name="Group 393">
                      <a:extLst>
                        <a:ext uri="{FF2B5EF4-FFF2-40B4-BE49-F238E27FC236}">
                          <a16:creationId xmlns:a16="http://schemas.microsoft.com/office/drawing/2014/main" id="{1C03DCC3-D717-41A6-847E-2363DBDEDD5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19568">
                      <a:off x="787" y="1646"/>
                      <a:ext cx="523" cy="215"/>
                      <a:chOff x="500" y="1699"/>
                      <a:chExt cx="660" cy="284"/>
                    </a:xfrm>
                  </p:grpSpPr>
                  <p:sp>
                    <p:nvSpPr>
                      <p:cNvPr id="20704" name="Freeform 394">
                        <a:extLst>
                          <a:ext uri="{FF2B5EF4-FFF2-40B4-BE49-F238E27FC236}">
                            <a16:creationId xmlns:a16="http://schemas.microsoft.com/office/drawing/2014/main" id="{2A0EC490-1874-428F-8CBC-1D6396BC9B1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" y="1881"/>
                        <a:ext cx="408" cy="102"/>
                      </a:xfrm>
                      <a:custGeom>
                        <a:avLst/>
                        <a:gdLst>
                          <a:gd name="T0" fmla="*/ 0 w 408"/>
                          <a:gd name="T1" fmla="*/ 99 h 102"/>
                          <a:gd name="T2" fmla="*/ 44 w 408"/>
                          <a:gd name="T3" fmla="*/ 27 h 102"/>
                          <a:gd name="T4" fmla="*/ 118 w 408"/>
                          <a:gd name="T5" fmla="*/ 3 h 102"/>
                          <a:gd name="T6" fmla="*/ 192 w 408"/>
                          <a:gd name="T7" fmla="*/ 15 h 102"/>
                          <a:gd name="T8" fmla="*/ 280 w 408"/>
                          <a:gd name="T9" fmla="*/ 91 h 102"/>
                          <a:gd name="T10" fmla="*/ 360 w 408"/>
                          <a:gd name="T11" fmla="*/ 79 h 102"/>
                          <a:gd name="T12" fmla="*/ 408 w 408"/>
                          <a:gd name="T13" fmla="*/ 10 h 102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8" h="102">
                            <a:moveTo>
                              <a:pt x="0" y="99"/>
                            </a:moveTo>
                            <a:cubicBezTo>
                              <a:pt x="7" y="87"/>
                              <a:pt x="24" y="43"/>
                              <a:pt x="44" y="27"/>
                            </a:cubicBezTo>
                            <a:cubicBezTo>
                              <a:pt x="64" y="11"/>
                              <a:pt x="93" y="5"/>
                              <a:pt x="118" y="3"/>
                            </a:cubicBezTo>
                            <a:cubicBezTo>
                              <a:pt x="143" y="1"/>
                              <a:pt x="165" y="0"/>
                              <a:pt x="192" y="15"/>
                            </a:cubicBezTo>
                            <a:cubicBezTo>
                              <a:pt x="219" y="30"/>
                              <a:pt x="252" y="80"/>
                              <a:pt x="280" y="91"/>
                            </a:cubicBezTo>
                            <a:cubicBezTo>
                              <a:pt x="308" y="102"/>
                              <a:pt x="339" y="92"/>
                              <a:pt x="360" y="79"/>
                            </a:cubicBezTo>
                            <a:cubicBezTo>
                              <a:pt x="381" y="66"/>
                              <a:pt x="398" y="25"/>
                              <a:pt x="408" y="10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05" name="Freeform 395">
                        <a:extLst>
                          <a:ext uri="{FF2B5EF4-FFF2-40B4-BE49-F238E27FC236}">
                            <a16:creationId xmlns:a16="http://schemas.microsoft.com/office/drawing/2014/main" id="{CEB6B52E-07F6-4A7C-920D-E557FEDE3FB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36" y="1779"/>
                        <a:ext cx="400" cy="126"/>
                      </a:xfrm>
                      <a:custGeom>
                        <a:avLst/>
                        <a:gdLst>
                          <a:gd name="T0" fmla="*/ 0 w 400"/>
                          <a:gd name="T1" fmla="*/ 97 h 126"/>
                          <a:gd name="T2" fmla="*/ 48 w 400"/>
                          <a:gd name="T3" fmla="*/ 25 h 126"/>
                          <a:gd name="T4" fmla="*/ 134 w 400"/>
                          <a:gd name="T5" fmla="*/ 0 h 126"/>
                          <a:gd name="T6" fmla="*/ 205 w 400"/>
                          <a:gd name="T7" fmla="*/ 23 h 126"/>
                          <a:gd name="T8" fmla="*/ 281 w 400"/>
                          <a:gd name="T9" fmla="*/ 112 h 126"/>
                          <a:gd name="T10" fmla="*/ 364 w 400"/>
                          <a:gd name="T11" fmla="*/ 105 h 126"/>
                          <a:gd name="T12" fmla="*/ 400 w 400"/>
                          <a:gd name="T13" fmla="*/ 37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06" name="Freeform 396">
                        <a:extLst>
                          <a:ext uri="{FF2B5EF4-FFF2-40B4-BE49-F238E27FC236}">
                            <a16:creationId xmlns:a16="http://schemas.microsoft.com/office/drawing/2014/main" id="{9F1216B2-A937-40A2-9214-CAF01101B33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434215">
                        <a:off x="760" y="1699"/>
                        <a:ext cx="400" cy="126"/>
                      </a:xfrm>
                      <a:custGeom>
                        <a:avLst/>
                        <a:gdLst>
                          <a:gd name="T0" fmla="*/ 0 w 400"/>
                          <a:gd name="T1" fmla="*/ 97 h 126"/>
                          <a:gd name="T2" fmla="*/ 48 w 400"/>
                          <a:gd name="T3" fmla="*/ 25 h 126"/>
                          <a:gd name="T4" fmla="*/ 134 w 400"/>
                          <a:gd name="T5" fmla="*/ 0 h 126"/>
                          <a:gd name="T6" fmla="*/ 205 w 400"/>
                          <a:gd name="T7" fmla="*/ 23 h 126"/>
                          <a:gd name="T8" fmla="*/ 281 w 400"/>
                          <a:gd name="T9" fmla="*/ 112 h 126"/>
                          <a:gd name="T10" fmla="*/ 364 w 400"/>
                          <a:gd name="T11" fmla="*/ 105 h 126"/>
                          <a:gd name="T12" fmla="*/ 400 w 400"/>
                          <a:gd name="T13" fmla="*/ 37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685" name="Group 397">
                      <a:extLst>
                        <a:ext uri="{FF2B5EF4-FFF2-40B4-BE49-F238E27FC236}">
                          <a16:creationId xmlns:a16="http://schemas.microsoft.com/office/drawing/2014/main" id="{5F7BD001-92DB-43EB-B63D-FB4AB8A15B2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1402697">
                      <a:off x="1144" y="1524"/>
                      <a:ext cx="523" cy="215"/>
                      <a:chOff x="500" y="1699"/>
                      <a:chExt cx="660" cy="284"/>
                    </a:xfrm>
                  </p:grpSpPr>
                  <p:sp>
                    <p:nvSpPr>
                      <p:cNvPr id="20701" name="Freeform 398">
                        <a:extLst>
                          <a:ext uri="{FF2B5EF4-FFF2-40B4-BE49-F238E27FC236}">
                            <a16:creationId xmlns:a16="http://schemas.microsoft.com/office/drawing/2014/main" id="{768F7C0D-36D0-4B96-AF41-F80C06A8D1E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" y="1881"/>
                        <a:ext cx="408" cy="102"/>
                      </a:xfrm>
                      <a:custGeom>
                        <a:avLst/>
                        <a:gdLst>
                          <a:gd name="T0" fmla="*/ 0 w 408"/>
                          <a:gd name="T1" fmla="*/ 99 h 102"/>
                          <a:gd name="T2" fmla="*/ 44 w 408"/>
                          <a:gd name="T3" fmla="*/ 27 h 102"/>
                          <a:gd name="T4" fmla="*/ 118 w 408"/>
                          <a:gd name="T5" fmla="*/ 3 h 102"/>
                          <a:gd name="T6" fmla="*/ 192 w 408"/>
                          <a:gd name="T7" fmla="*/ 15 h 102"/>
                          <a:gd name="T8" fmla="*/ 280 w 408"/>
                          <a:gd name="T9" fmla="*/ 91 h 102"/>
                          <a:gd name="T10" fmla="*/ 360 w 408"/>
                          <a:gd name="T11" fmla="*/ 79 h 102"/>
                          <a:gd name="T12" fmla="*/ 408 w 408"/>
                          <a:gd name="T13" fmla="*/ 10 h 102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8" h="102">
                            <a:moveTo>
                              <a:pt x="0" y="99"/>
                            </a:moveTo>
                            <a:cubicBezTo>
                              <a:pt x="7" y="87"/>
                              <a:pt x="24" y="43"/>
                              <a:pt x="44" y="27"/>
                            </a:cubicBezTo>
                            <a:cubicBezTo>
                              <a:pt x="64" y="11"/>
                              <a:pt x="93" y="5"/>
                              <a:pt x="118" y="3"/>
                            </a:cubicBezTo>
                            <a:cubicBezTo>
                              <a:pt x="143" y="1"/>
                              <a:pt x="165" y="0"/>
                              <a:pt x="192" y="15"/>
                            </a:cubicBezTo>
                            <a:cubicBezTo>
                              <a:pt x="219" y="30"/>
                              <a:pt x="252" y="80"/>
                              <a:pt x="280" y="91"/>
                            </a:cubicBezTo>
                            <a:cubicBezTo>
                              <a:pt x="308" y="102"/>
                              <a:pt x="339" y="92"/>
                              <a:pt x="360" y="79"/>
                            </a:cubicBezTo>
                            <a:cubicBezTo>
                              <a:pt x="381" y="66"/>
                              <a:pt x="398" y="25"/>
                              <a:pt x="408" y="10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02" name="Freeform 399">
                        <a:extLst>
                          <a:ext uri="{FF2B5EF4-FFF2-40B4-BE49-F238E27FC236}">
                            <a16:creationId xmlns:a16="http://schemas.microsoft.com/office/drawing/2014/main" id="{E81BA765-DBD7-4D6C-8470-64C32AABF42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36" y="1779"/>
                        <a:ext cx="400" cy="126"/>
                      </a:xfrm>
                      <a:custGeom>
                        <a:avLst/>
                        <a:gdLst>
                          <a:gd name="T0" fmla="*/ 0 w 400"/>
                          <a:gd name="T1" fmla="*/ 97 h 126"/>
                          <a:gd name="T2" fmla="*/ 48 w 400"/>
                          <a:gd name="T3" fmla="*/ 25 h 126"/>
                          <a:gd name="T4" fmla="*/ 134 w 400"/>
                          <a:gd name="T5" fmla="*/ 0 h 126"/>
                          <a:gd name="T6" fmla="*/ 205 w 400"/>
                          <a:gd name="T7" fmla="*/ 23 h 126"/>
                          <a:gd name="T8" fmla="*/ 281 w 400"/>
                          <a:gd name="T9" fmla="*/ 112 h 126"/>
                          <a:gd name="T10" fmla="*/ 364 w 400"/>
                          <a:gd name="T11" fmla="*/ 105 h 126"/>
                          <a:gd name="T12" fmla="*/ 400 w 400"/>
                          <a:gd name="T13" fmla="*/ 37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03" name="Freeform 400">
                        <a:extLst>
                          <a:ext uri="{FF2B5EF4-FFF2-40B4-BE49-F238E27FC236}">
                            <a16:creationId xmlns:a16="http://schemas.microsoft.com/office/drawing/2014/main" id="{1E2A4D03-05E3-4D3F-A98D-EC2D2F83A5B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434215">
                        <a:off x="760" y="1699"/>
                        <a:ext cx="400" cy="126"/>
                      </a:xfrm>
                      <a:custGeom>
                        <a:avLst/>
                        <a:gdLst>
                          <a:gd name="T0" fmla="*/ 0 w 400"/>
                          <a:gd name="T1" fmla="*/ 97 h 126"/>
                          <a:gd name="T2" fmla="*/ 48 w 400"/>
                          <a:gd name="T3" fmla="*/ 25 h 126"/>
                          <a:gd name="T4" fmla="*/ 134 w 400"/>
                          <a:gd name="T5" fmla="*/ 0 h 126"/>
                          <a:gd name="T6" fmla="*/ 205 w 400"/>
                          <a:gd name="T7" fmla="*/ 23 h 126"/>
                          <a:gd name="T8" fmla="*/ 281 w 400"/>
                          <a:gd name="T9" fmla="*/ 112 h 126"/>
                          <a:gd name="T10" fmla="*/ 364 w 400"/>
                          <a:gd name="T11" fmla="*/ 105 h 126"/>
                          <a:gd name="T12" fmla="*/ 400 w 400"/>
                          <a:gd name="T13" fmla="*/ 37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686" name="Group 401">
                      <a:extLst>
                        <a:ext uri="{FF2B5EF4-FFF2-40B4-BE49-F238E27FC236}">
                          <a16:creationId xmlns:a16="http://schemas.microsoft.com/office/drawing/2014/main" id="{71BB0D62-69F3-4A1B-ABC2-CA157A9A5D7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2233139">
                      <a:off x="1529" y="1489"/>
                      <a:ext cx="500" cy="225"/>
                      <a:chOff x="500" y="1699"/>
                      <a:chExt cx="660" cy="284"/>
                    </a:xfrm>
                  </p:grpSpPr>
                  <p:sp>
                    <p:nvSpPr>
                      <p:cNvPr id="20698" name="Freeform 402">
                        <a:extLst>
                          <a:ext uri="{FF2B5EF4-FFF2-40B4-BE49-F238E27FC236}">
                            <a16:creationId xmlns:a16="http://schemas.microsoft.com/office/drawing/2014/main" id="{7F24145E-D9E7-4580-AEE4-70617DAA04D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" y="1881"/>
                        <a:ext cx="408" cy="102"/>
                      </a:xfrm>
                      <a:custGeom>
                        <a:avLst/>
                        <a:gdLst>
                          <a:gd name="T0" fmla="*/ 0 w 408"/>
                          <a:gd name="T1" fmla="*/ 99 h 102"/>
                          <a:gd name="T2" fmla="*/ 44 w 408"/>
                          <a:gd name="T3" fmla="*/ 27 h 102"/>
                          <a:gd name="T4" fmla="*/ 118 w 408"/>
                          <a:gd name="T5" fmla="*/ 3 h 102"/>
                          <a:gd name="T6" fmla="*/ 192 w 408"/>
                          <a:gd name="T7" fmla="*/ 15 h 102"/>
                          <a:gd name="T8" fmla="*/ 280 w 408"/>
                          <a:gd name="T9" fmla="*/ 91 h 102"/>
                          <a:gd name="T10" fmla="*/ 360 w 408"/>
                          <a:gd name="T11" fmla="*/ 79 h 102"/>
                          <a:gd name="T12" fmla="*/ 408 w 408"/>
                          <a:gd name="T13" fmla="*/ 10 h 102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8" h="102">
                            <a:moveTo>
                              <a:pt x="0" y="99"/>
                            </a:moveTo>
                            <a:cubicBezTo>
                              <a:pt x="7" y="87"/>
                              <a:pt x="24" y="43"/>
                              <a:pt x="44" y="27"/>
                            </a:cubicBezTo>
                            <a:cubicBezTo>
                              <a:pt x="64" y="11"/>
                              <a:pt x="93" y="5"/>
                              <a:pt x="118" y="3"/>
                            </a:cubicBezTo>
                            <a:cubicBezTo>
                              <a:pt x="143" y="1"/>
                              <a:pt x="165" y="0"/>
                              <a:pt x="192" y="15"/>
                            </a:cubicBezTo>
                            <a:cubicBezTo>
                              <a:pt x="219" y="30"/>
                              <a:pt x="252" y="80"/>
                              <a:pt x="280" y="91"/>
                            </a:cubicBezTo>
                            <a:cubicBezTo>
                              <a:pt x="308" y="102"/>
                              <a:pt x="339" y="92"/>
                              <a:pt x="360" y="79"/>
                            </a:cubicBezTo>
                            <a:cubicBezTo>
                              <a:pt x="381" y="66"/>
                              <a:pt x="398" y="25"/>
                              <a:pt x="408" y="10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699" name="Freeform 403">
                        <a:extLst>
                          <a:ext uri="{FF2B5EF4-FFF2-40B4-BE49-F238E27FC236}">
                            <a16:creationId xmlns:a16="http://schemas.microsoft.com/office/drawing/2014/main" id="{491D2107-19CB-4377-B1E0-2DAFED63897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36" y="1779"/>
                        <a:ext cx="400" cy="126"/>
                      </a:xfrm>
                      <a:custGeom>
                        <a:avLst/>
                        <a:gdLst>
                          <a:gd name="T0" fmla="*/ 0 w 400"/>
                          <a:gd name="T1" fmla="*/ 97 h 126"/>
                          <a:gd name="T2" fmla="*/ 48 w 400"/>
                          <a:gd name="T3" fmla="*/ 25 h 126"/>
                          <a:gd name="T4" fmla="*/ 134 w 400"/>
                          <a:gd name="T5" fmla="*/ 0 h 126"/>
                          <a:gd name="T6" fmla="*/ 205 w 400"/>
                          <a:gd name="T7" fmla="*/ 23 h 126"/>
                          <a:gd name="T8" fmla="*/ 281 w 400"/>
                          <a:gd name="T9" fmla="*/ 112 h 126"/>
                          <a:gd name="T10" fmla="*/ 364 w 400"/>
                          <a:gd name="T11" fmla="*/ 105 h 126"/>
                          <a:gd name="T12" fmla="*/ 400 w 400"/>
                          <a:gd name="T13" fmla="*/ 37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700" name="Freeform 404">
                        <a:extLst>
                          <a:ext uri="{FF2B5EF4-FFF2-40B4-BE49-F238E27FC236}">
                            <a16:creationId xmlns:a16="http://schemas.microsoft.com/office/drawing/2014/main" id="{B2ADA221-23DD-4348-9762-99AA58DEB8D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434215">
                        <a:off x="760" y="1699"/>
                        <a:ext cx="400" cy="126"/>
                      </a:xfrm>
                      <a:custGeom>
                        <a:avLst/>
                        <a:gdLst>
                          <a:gd name="T0" fmla="*/ 0 w 400"/>
                          <a:gd name="T1" fmla="*/ 97 h 126"/>
                          <a:gd name="T2" fmla="*/ 48 w 400"/>
                          <a:gd name="T3" fmla="*/ 25 h 126"/>
                          <a:gd name="T4" fmla="*/ 134 w 400"/>
                          <a:gd name="T5" fmla="*/ 0 h 126"/>
                          <a:gd name="T6" fmla="*/ 205 w 400"/>
                          <a:gd name="T7" fmla="*/ 23 h 126"/>
                          <a:gd name="T8" fmla="*/ 281 w 400"/>
                          <a:gd name="T9" fmla="*/ 112 h 126"/>
                          <a:gd name="T10" fmla="*/ 364 w 400"/>
                          <a:gd name="T11" fmla="*/ 105 h 126"/>
                          <a:gd name="T12" fmla="*/ 400 w 400"/>
                          <a:gd name="T13" fmla="*/ 37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687" name="Group 405">
                      <a:extLst>
                        <a:ext uri="{FF2B5EF4-FFF2-40B4-BE49-F238E27FC236}">
                          <a16:creationId xmlns:a16="http://schemas.microsoft.com/office/drawing/2014/main" id="{9C2547F5-2374-41B6-9A4F-38DFCA41AF9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3226440">
                      <a:off x="1882" y="1562"/>
                      <a:ext cx="500" cy="225"/>
                      <a:chOff x="500" y="1699"/>
                      <a:chExt cx="660" cy="284"/>
                    </a:xfrm>
                  </p:grpSpPr>
                  <p:sp>
                    <p:nvSpPr>
                      <p:cNvPr id="20695" name="Freeform 406">
                        <a:extLst>
                          <a:ext uri="{FF2B5EF4-FFF2-40B4-BE49-F238E27FC236}">
                            <a16:creationId xmlns:a16="http://schemas.microsoft.com/office/drawing/2014/main" id="{3D41C3AD-22EE-408A-8B7F-B5435E3BFE6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" y="1881"/>
                        <a:ext cx="408" cy="102"/>
                      </a:xfrm>
                      <a:custGeom>
                        <a:avLst/>
                        <a:gdLst>
                          <a:gd name="T0" fmla="*/ 0 w 408"/>
                          <a:gd name="T1" fmla="*/ 99 h 102"/>
                          <a:gd name="T2" fmla="*/ 44 w 408"/>
                          <a:gd name="T3" fmla="*/ 27 h 102"/>
                          <a:gd name="T4" fmla="*/ 118 w 408"/>
                          <a:gd name="T5" fmla="*/ 3 h 102"/>
                          <a:gd name="T6" fmla="*/ 192 w 408"/>
                          <a:gd name="T7" fmla="*/ 15 h 102"/>
                          <a:gd name="T8" fmla="*/ 280 w 408"/>
                          <a:gd name="T9" fmla="*/ 91 h 102"/>
                          <a:gd name="T10" fmla="*/ 360 w 408"/>
                          <a:gd name="T11" fmla="*/ 79 h 102"/>
                          <a:gd name="T12" fmla="*/ 408 w 408"/>
                          <a:gd name="T13" fmla="*/ 10 h 102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8" h="102">
                            <a:moveTo>
                              <a:pt x="0" y="99"/>
                            </a:moveTo>
                            <a:cubicBezTo>
                              <a:pt x="7" y="87"/>
                              <a:pt x="24" y="43"/>
                              <a:pt x="44" y="27"/>
                            </a:cubicBezTo>
                            <a:cubicBezTo>
                              <a:pt x="64" y="11"/>
                              <a:pt x="93" y="5"/>
                              <a:pt x="118" y="3"/>
                            </a:cubicBezTo>
                            <a:cubicBezTo>
                              <a:pt x="143" y="1"/>
                              <a:pt x="165" y="0"/>
                              <a:pt x="192" y="15"/>
                            </a:cubicBezTo>
                            <a:cubicBezTo>
                              <a:pt x="219" y="30"/>
                              <a:pt x="252" y="80"/>
                              <a:pt x="280" y="91"/>
                            </a:cubicBezTo>
                            <a:cubicBezTo>
                              <a:pt x="308" y="102"/>
                              <a:pt x="339" y="92"/>
                              <a:pt x="360" y="79"/>
                            </a:cubicBezTo>
                            <a:cubicBezTo>
                              <a:pt x="381" y="66"/>
                              <a:pt x="398" y="25"/>
                              <a:pt x="408" y="10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696" name="Freeform 407">
                        <a:extLst>
                          <a:ext uri="{FF2B5EF4-FFF2-40B4-BE49-F238E27FC236}">
                            <a16:creationId xmlns:a16="http://schemas.microsoft.com/office/drawing/2014/main" id="{31C0E045-27DC-4F6D-B474-67083EABE6C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36" y="1779"/>
                        <a:ext cx="400" cy="126"/>
                      </a:xfrm>
                      <a:custGeom>
                        <a:avLst/>
                        <a:gdLst>
                          <a:gd name="T0" fmla="*/ 0 w 400"/>
                          <a:gd name="T1" fmla="*/ 97 h 126"/>
                          <a:gd name="T2" fmla="*/ 48 w 400"/>
                          <a:gd name="T3" fmla="*/ 25 h 126"/>
                          <a:gd name="T4" fmla="*/ 134 w 400"/>
                          <a:gd name="T5" fmla="*/ 0 h 126"/>
                          <a:gd name="T6" fmla="*/ 205 w 400"/>
                          <a:gd name="T7" fmla="*/ 23 h 126"/>
                          <a:gd name="T8" fmla="*/ 281 w 400"/>
                          <a:gd name="T9" fmla="*/ 112 h 126"/>
                          <a:gd name="T10" fmla="*/ 364 w 400"/>
                          <a:gd name="T11" fmla="*/ 105 h 126"/>
                          <a:gd name="T12" fmla="*/ 400 w 400"/>
                          <a:gd name="T13" fmla="*/ 37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697" name="Freeform 408">
                        <a:extLst>
                          <a:ext uri="{FF2B5EF4-FFF2-40B4-BE49-F238E27FC236}">
                            <a16:creationId xmlns:a16="http://schemas.microsoft.com/office/drawing/2014/main" id="{52D1AE20-FADF-4F5E-BCBB-673828223E1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434215">
                        <a:off x="760" y="1699"/>
                        <a:ext cx="400" cy="126"/>
                      </a:xfrm>
                      <a:custGeom>
                        <a:avLst/>
                        <a:gdLst>
                          <a:gd name="T0" fmla="*/ 0 w 400"/>
                          <a:gd name="T1" fmla="*/ 97 h 126"/>
                          <a:gd name="T2" fmla="*/ 48 w 400"/>
                          <a:gd name="T3" fmla="*/ 25 h 126"/>
                          <a:gd name="T4" fmla="*/ 134 w 400"/>
                          <a:gd name="T5" fmla="*/ 0 h 126"/>
                          <a:gd name="T6" fmla="*/ 205 w 400"/>
                          <a:gd name="T7" fmla="*/ 23 h 126"/>
                          <a:gd name="T8" fmla="*/ 281 w 400"/>
                          <a:gd name="T9" fmla="*/ 112 h 126"/>
                          <a:gd name="T10" fmla="*/ 364 w 400"/>
                          <a:gd name="T11" fmla="*/ 105 h 126"/>
                          <a:gd name="T12" fmla="*/ 400 w 400"/>
                          <a:gd name="T13" fmla="*/ 37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20688" name="Group 409">
                      <a:extLst>
                        <a:ext uri="{FF2B5EF4-FFF2-40B4-BE49-F238E27FC236}">
                          <a16:creationId xmlns:a16="http://schemas.microsoft.com/office/drawing/2014/main" id="{7CB50A70-3BDD-42BA-BAF0-5ECEEA97815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 rot="4068615">
                      <a:off x="2210" y="1726"/>
                      <a:ext cx="500" cy="225"/>
                      <a:chOff x="500" y="1699"/>
                      <a:chExt cx="660" cy="284"/>
                    </a:xfrm>
                  </p:grpSpPr>
                  <p:sp>
                    <p:nvSpPr>
                      <p:cNvPr id="20692" name="Freeform 410">
                        <a:extLst>
                          <a:ext uri="{FF2B5EF4-FFF2-40B4-BE49-F238E27FC236}">
                            <a16:creationId xmlns:a16="http://schemas.microsoft.com/office/drawing/2014/main" id="{058352F4-FA06-469D-B27B-AF26A4EB08E2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00" y="1881"/>
                        <a:ext cx="408" cy="102"/>
                      </a:xfrm>
                      <a:custGeom>
                        <a:avLst/>
                        <a:gdLst>
                          <a:gd name="T0" fmla="*/ 0 w 408"/>
                          <a:gd name="T1" fmla="*/ 99 h 102"/>
                          <a:gd name="T2" fmla="*/ 44 w 408"/>
                          <a:gd name="T3" fmla="*/ 27 h 102"/>
                          <a:gd name="T4" fmla="*/ 118 w 408"/>
                          <a:gd name="T5" fmla="*/ 3 h 102"/>
                          <a:gd name="T6" fmla="*/ 192 w 408"/>
                          <a:gd name="T7" fmla="*/ 15 h 102"/>
                          <a:gd name="T8" fmla="*/ 280 w 408"/>
                          <a:gd name="T9" fmla="*/ 91 h 102"/>
                          <a:gd name="T10" fmla="*/ 360 w 408"/>
                          <a:gd name="T11" fmla="*/ 79 h 102"/>
                          <a:gd name="T12" fmla="*/ 408 w 408"/>
                          <a:gd name="T13" fmla="*/ 10 h 102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8" h="102">
                            <a:moveTo>
                              <a:pt x="0" y="99"/>
                            </a:moveTo>
                            <a:cubicBezTo>
                              <a:pt x="7" y="87"/>
                              <a:pt x="24" y="43"/>
                              <a:pt x="44" y="27"/>
                            </a:cubicBezTo>
                            <a:cubicBezTo>
                              <a:pt x="64" y="11"/>
                              <a:pt x="93" y="5"/>
                              <a:pt x="118" y="3"/>
                            </a:cubicBezTo>
                            <a:cubicBezTo>
                              <a:pt x="143" y="1"/>
                              <a:pt x="165" y="0"/>
                              <a:pt x="192" y="15"/>
                            </a:cubicBezTo>
                            <a:cubicBezTo>
                              <a:pt x="219" y="30"/>
                              <a:pt x="252" y="80"/>
                              <a:pt x="280" y="91"/>
                            </a:cubicBezTo>
                            <a:cubicBezTo>
                              <a:pt x="308" y="102"/>
                              <a:pt x="339" y="92"/>
                              <a:pt x="360" y="79"/>
                            </a:cubicBezTo>
                            <a:cubicBezTo>
                              <a:pt x="381" y="66"/>
                              <a:pt x="398" y="25"/>
                              <a:pt x="408" y="10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693" name="Freeform 411">
                        <a:extLst>
                          <a:ext uri="{FF2B5EF4-FFF2-40B4-BE49-F238E27FC236}">
                            <a16:creationId xmlns:a16="http://schemas.microsoft.com/office/drawing/2014/main" id="{0A049A0D-FB3E-4BD4-B821-2C23725D75C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36" y="1779"/>
                        <a:ext cx="400" cy="126"/>
                      </a:xfrm>
                      <a:custGeom>
                        <a:avLst/>
                        <a:gdLst>
                          <a:gd name="T0" fmla="*/ 0 w 400"/>
                          <a:gd name="T1" fmla="*/ 97 h 126"/>
                          <a:gd name="T2" fmla="*/ 48 w 400"/>
                          <a:gd name="T3" fmla="*/ 25 h 126"/>
                          <a:gd name="T4" fmla="*/ 134 w 400"/>
                          <a:gd name="T5" fmla="*/ 0 h 126"/>
                          <a:gd name="T6" fmla="*/ 205 w 400"/>
                          <a:gd name="T7" fmla="*/ 23 h 126"/>
                          <a:gd name="T8" fmla="*/ 281 w 400"/>
                          <a:gd name="T9" fmla="*/ 112 h 126"/>
                          <a:gd name="T10" fmla="*/ 364 w 400"/>
                          <a:gd name="T11" fmla="*/ 105 h 126"/>
                          <a:gd name="T12" fmla="*/ 400 w 400"/>
                          <a:gd name="T13" fmla="*/ 37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20694" name="Freeform 412">
                        <a:extLst>
                          <a:ext uri="{FF2B5EF4-FFF2-40B4-BE49-F238E27FC236}">
                            <a16:creationId xmlns:a16="http://schemas.microsoft.com/office/drawing/2014/main" id="{72DC4DA9-A604-4310-A6D2-CE5F9D4CF23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434215">
                        <a:off x="760" y="1699"/>
                        <a:ext cx="400" cy="126"/>
                      </a:xfrm>
                      <a:custGeom>
                        <a:avLst/>
                        <a:gdLst>
                          <a:gd name="T0" fmla="*/ 0 w 400"/>
                          <a:gd name="T1" fmla="*/ 97 h 126"/>
                          <a:gd name="T2" fmla="*/ 48 w 400"/>
                          <a:gd name="T3" fmla="*/ 25 h 126"/>
                          <a:gd name="T4" fmla="*/ 134 w 400"/>
                          <a:gd name="T5" fmla="*/ 0 h 126"/>
                          <a:gd name="T6" fmla="*/ 205 w 400"/>
                          <a:gd name="T7" fmla="*/ 23 h 126"/>
                          <a:gd name="T8" fmla="*/ 281 w 400"/>
                          <a:gd name="T9" fmla="*/ 112 h 126"/>
                          <a:gd name="T10" fmla="*/ 364 w 400"/>
                          <a:gd name="T11" fmla="*/ 105 h 126"/>
                          <a:gd name="T12" fmla="*/ 400 w 400"/>
                          <a:gd name="T13" fmla="*/ 37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0689" name="Freeform 413">
                      <a:extLst>
                        <a:ext uri="{FF2B5EF4-FFF2-40B4-BE49-F238E27FC236}">
                          <a16:creationId xmlns:a16="http://schemas.microsoft.com/office/drawing/2014/main" id="{DAE5066C-22B8-4E5B-9260-3B2F2EF7437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5135648">
                      <a:off x="2576" y="2029"/>
                      <a:ext cx="303" cy="100"/>
                    </a:xfrm>
                    <a:custGeom>
                      <a:avLst/>
                      <a:gdLst>
                        <a:gd name="T0" fmla="*/ 0 w 400"/>
                        <a:gd name="T1" fmla="*/ 61 h 126"/>
                        <a:gd name="T2" fmla="*/ 27 w 400"/>
                        <a:gd name="T3" fmla="*/ 16 h 126"/>
                        <a:gd name="T4" fmla="*/ 77 w 400"/>
                        <a:gd name="T5" fmla="*/ 0 h 126"/>
                        <a:gd name="T6" fmla="*/ 117 w 400"/>
                        <a:gd name="T7" fmla="*/ 14 h 126"/>
                        <a:gd name="T8" fmla="*/ 161 w 400"/>
                        <a:gd name="T9" fmla="*/ 71 h 126"/>
                        <a:gd name="T10" fmla="*/ 209 w 400"/>
                        <a:gd name="T11" fmla="*/ 66 h 126"/>
                        <a:gd name="T12" fmla="*/ 230 w 400"/>
                        <a:gd name="T13" fmla="*/ 23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90" name="Freeform 414">
                      <a:extLst>
                        <a:ext uri="{FF2B5EF4-FFF2-40B4-BE49-F238E27FC236}">
                          <a16:creationId xmlns:a16="http://schemas.microsoft.com/office/drawing/2014/main" id="{7F66C2B0-F4F1-4A6A-A3B6-607971A1AA5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06" y="2014"/>
                      <a:ext cx="145" cy="221"/>
                    </a:xfrm>
                    <a:custGeom>
                      <a:avLst/>
                      <a:gdLst>
                        <a:gd name="T0" fmla="*/ 72 w 145"/>
                        <a:gd name="T1" fmla="*/ 0 h 221"/>
                        <a:gd name="T2" fmla="*/ 127 w 145"/>
                        <a:gd name="T3" fmla="*/ 39 h 221"/>
                        <a:gd name="T4" fmla="*/ 144 w 145"/>
                        <a:gd name="T5" fmla="*/ 106 h 221"/>
                        <a:gd name="T6" fmla="*/ 123 w 145"/>
                        <a:gd name="T7" fmla="*/ 158 h 221"/>
                        <a:gd name="T8" fmla="*/ 50 w 145"/>
                        <a:gd name="T9" fmla="*/ 212 h 221"/>
                        <a:gd name="T10" fmla="*/ 6 w 145"/>
                        <a:gd name="T11" fmla="*/ 214 h 221"/>
                        <a:gd name="T12" fmla="*/ 14 w 145"/>
                        <a:gd name="T13" fmla="*/ 218 h 221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45" h="221">
                          <a:moveTo>
                            <a:pt x="72" y="0"/>
                          </a:moveTo>
                          <a:cubicBezTo>
                            <a:pt x="82" y="7"/>
                            <a:pt x="115" y="23"/>
                            <a:pt x="127" y="39"/>
                          </a:cubicBezTo>
                          <a:cubicBezTo>
                            <a:pt x="139" y="57"/>
                            <a:pt x="145" y="86"/>
                            <a:pt x="144" y="106"/>
                          </a:cubicBezTo>
                          <a:cubicBezTo>
                            <a:pt x="143" y="125"/>
                            <a:pt x="139" y="141"/>
                            <a:pt x="123" y="158"/>
                          </a:cubicBezTo>
                          <a:cubicBezTo>
                            <a:pt x="107" y="176"/>
                            <a:pt x="69" y="203"/>
                            <a:pt x="50" y="212"/>
                          </a:cubicBezTo>
                          <a:cubicBezTo>
                            <a:pt x="31" y="221"/>
                            <a:pt x="12" y="213"/>
                            <a:pt x="6" y="214"/>
                          </a:cubicBezTo>
                          <a:cubicBezTo>
                            <a:pt x="0" y="215"/>
                            <a:pt x="12" y="217"/>
                            <a:pt x="14" y="21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91" name="Freeform 415">
                      <a:extLst>
                        <a:ext uri="{FF2B5EF4-FFF2-40B4-BE49-F238E27FC236}">
                          <a16:creationId xmlns:a16="http://schemas.microsoft.com/office/drawing/2014/main" id="{97A7AB65-0E80-4E9F-9922-74CC824633B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3" y="2112"/>
                      <a:ext cx="228" cy="142"/>
                    </a:xfrm>
                    <a:custGeom>
                      <a:avLst/>
                      <a:gdLst>
                        <a:gd name="T0" fmla="*/ 145 w 228"/>
                        <a:gd name="T1" fmla="*/ 96 h 142"/>
                        <a:gd name="T2" fmla="*/ 25 w 228"/>
                        <a:gd name="T3" fmla="*/ 136 h 142"/>
                        <a:gd name="T4" fmla="*/ 7 w 228"/>
                        <a:gd name="T5" fmla="*/ 61 h 142"/>
                        <a:gd name="T6" fmla="*/ 66 w 228"/>
                        <a:gd name="T7" fmla="*/ 53 h 142"/>
                        <a:gd name="T8" fmla="*/ 150 w 228"/>
                        <a:gd name="T9" fmla="*/ 88 h 142"/>
                        <a:gd name="T10" fmla="*/ 207 w 228"/>
                        <a:gd name="T11" fmla="*/ 60 h 142"/>
                        <a:gd name="T12" fmla="*/ 228 w 228"/>
                        <a:gd name="T13" fmla="*/ 0 h 14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228" h="142">
                          <a:moveTo>
                            <a:pt x="145" y="96"/>
                          </a:moveTo>
                          <a:cubicBezTo>
                            <a:pt x="126" y="103"/>
                            <a:pt x="48" y="142"/>
                            <a:pt x="25" y="136"/>
                          </a:cubicBezTo>
                          <a:cubicBezTo>
                            <a:pt x="2" y="130"/>
                            <a:pt x="0" y="75"/>
                            <a:pt x="7" y="61"/>
                          </a:cubicBezTo>
                          <a:cubicBezTo>
                            <a:pt x="14" y="47"/>
                            <a:pt x="42" y="48"/>
                            <a:pt x="66" y="53"/>
                          </a:cubicBezTo>
                          <a:cubicBezTo>
                            <a:pt x="89" y="58"/>
                            <a:pt x="126" y="85"/>
                            <a:pt x="150" y="88"/>
                          </a:cubicBezTo>
                          <a:cubicBezTo>
                            <a:pt x="173" y="89"/>
                            <a:pt x="194" y="74"/>
                            <a:pt x="207" y="60"/>
                          </a:cubicBezTo>
                          <a:cubicBezTo>
                            <a:pt x="221" y="46"/>
                            <a:pt x="224" y="12"/>
                            <a:pt x="228" y="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20580" name="Freeform 416">
                <a:extLst>
                  <a:ext uri="{FF2B5EF4-FFF2-40B4-BE49-F238E27FC236}">
                    <a16:creationId xmlns:a16="http://schemas.microsoft.com/office/drawing/2014/main" id="{E52E3E1C-0DED-4E99-BB31-04C728975A90}"/>
                  </a:ext>
                </a:extLst>
              </p:cNvPr>
              <p:cNvSpPr>
                <a:spLocks/>
              </p:cNvSpPr>
              <p:nvPr/>
            </p:nvSpPr>
            <p:spPr bwMode="auto">
              <a:xfrm rot="-9846516">
                <a:off x="4428" y="2072"/>
                <a:ext cx="157" cy="31"/>
              </a:xfrm>
              <a:custGeom>
                <a:avLst/>
                <a:gdLst>
                  <a:gd name="T0" fmla="*/ 0 w 400"/>
                  <a:gd name="T1" fmla="*/ 6 h 126"/>
                  <a:gd name="T2" fmla="*/ 7 w 400"/>
                  <a:gd name="T3" fmla="*/ 1 h 126"/>
                  <a:gd name="T4" fmla="*/ 21 w 400"/>
                  <a:gd name="T5" fmla="*/ 0 h 126"/>
                  <a:gd name="T6" fmla="*/ 31 w 400"/>
                  <a:gd name="T7" fmla="*/ 1 h 126"/>
                  <a:gd name="T8" fmla="*/ 43 w 400"/>
                  <a:gd name="T9" fmla="*/ 7 h 126"/>
                  <a:gd name="T10" fmla="*/ 56 w 400"/>
                  <a:gd name="T11" fmla="*/ 6 h 126"/>
                  <a:gd name="T12" fmla="*/ 62 w 400"/>
                  <a:gd name="T13" fmla="*/ 2 h 1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0" h="126">
                    <a:moveTo>
                      <a:pt x="0" y="97"/>
                    </a:moveTo>
                    <a:cubicBezTo>
                      <a:pt x="8" y="85"/>
                      <a:pt x="26" y="41"/>
                      <a:pt x="48" y="25"/>
                    </a:cubicBezTo>
                    <a:cubicBezTo>
                      <a:pt x="70" y="9"/>
                      <a:pt x="108" y="0"/>
                      <a:pt x="134" y="0"/>
                    </a:cubicBezTo>
                    <a:cubicBezTo>
                      <a:pt x="160" y="0"/>
                      <a:pt x="181" y="4"/>
                      <a:pt x="205" y="23"/>
                    </a:cubicBezTo>
                    <a:cubicBezTo>
                      <a:pt x="230" y="42"/>
                      <a:pt x="255" y="98"/>
                      <a:pt x="281" y="112"/>
                    </a:cubicBezTo>
                    <a:cubicBezTo>
                      <a:pt x="307" y="126"/>
                      <a:pt x="344" y="117"/>
                      <a:pt x="364" y="105"/>
                    </a:cubicBezTo>
                    <a:cubicBezTo>
                      <a:pt x="384" y="93"/>
                      <a:pt x="393" y="51"/>
                      <a:pt x="400" y="37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81" name="Freeform 417">
                <a:extLst>
                  <a:ext uri="{FF2B5EF4-FFF2-40B4-BE49-F238E27FC236}">
                    <a16:creationId xmlns:a16="http://schemas.microsoft.com/office/drawing/2014/main" id="{6D49D8FC-A1FF-41C0-9028-EFCB9A4C7C19}"/>
                  </a:ext>
                </a:extLst>
              </p:cNvPr>
              <p:cNvSpPr>
                <a:spLocks/>
              </p:cNvSpPr>
              <p:nvPr/>
            </p:nvSpPr>
            <p:spPr bwMode="auto">
              <a:xfrm rot="-10095241">
                <a:off x="4323" y="2088"/>
                <a:ext cx="158" cy="30"/>
              </a:xfrm>
              <a:custGeom>
                <a:avLst/>
                <a:gdLst>
                  <a:gd name="T0" fmla="*/ 0 w 400"/>
                  <a:gd name="T1" fmla="*/ 5 h 126"/>
                  <a:gd name="T2" fmla="*/ 8 w 400"/>
                  <a:gd name="T3" fmla="*/ 1 h 126"/>
                  <a:gd name="T4" fmla="*/ 21 w 400"/>
                  <a:gd name="T5" fmla="*/ 0 h 126"/>
                  <a:gd name="T6" fmla="*/ 32 w 400"/>
                  <a:gd name="T7" fmla="*/ 1 h 126"/>
                  <a:gd name="T8" fmla="*/ 44 w 400"/>
                  <a:gd name="T9" fmla="*/ 6 h 126"/>
                  <a:gd name="T10" fmla="*/ 57 w 400"/>
                  <a:gd name="T11" fmla="*/ 6 h 126"/>
                  <a:gd name="T12" fmla="*/ 62 w 400"/>
                  <a:gd name="T13" fmla="*/ 2 h 1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0" h="126">
                    <a:moveTo>
                      <a:pt x="0" y="97"/>
                    </a:moveTo>
                    <a:cubicBezTo>
                      <a:pt x="8" y="85"/>
                      <a:pt x="26" y="41"/>
                      <a:pt x="48" y="25"/>
                    </a:cubicBezTo>
                    <a:cubicBezTo>
                      <a:pt x="70" y="9"/>
                      <a:pt x="108" y="0"/>
                      <a:pt x="134" y="0"/>
                    </a:cubicBezTo>
                    <a:cubicBezTo>
                      <a:pt x="160" y="0"/>
                      <a:pt x="181" y="4"/>
                      <a:pt x="205" y="23"/>
                    </a:cubicBezTo>
                    <a:cubicBezTo>
                      <a:pt x="230" y="42"/>
                      <a:pt x="255" y="98"/>
                      <a:pt x="281" y="112"/>
                    </a:cubicBezTo>
                    <a:cubicBezTo>
                      <a:pt x="307" y="126"/>
                      <a:pt x="344" y="117"/>
                      <a:pt x="364" y="105"/>
                    </a:cubicBezTo>
                    <a:cubicBezTo>
                      <a:pt x="384" y="93"/>
                      <a:pt x="393" y="51"/>
                      <a:pt x="400" y="37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82" name="Freeform 418">
                <a:extLst>
                  <a:ext uri="{FF2B5EF4-FFF2-40B4-BE49-F238E27FC236}">
                    <a16:creationId xmlns:a16="http://schemas.microsoft.com/office/drawing/2014/main" id="{487ABE3E-F21A-4D2E-A156-6F3981B2A6A3}"/>
                  </a:ext>
                </a:extLst>
              </p:cNvPr>
              <p:cNvSpPr>
                <a:spLocks/>
              </p:cNvSpPr>
              <p:nvPr/>
            </p:nvSpPr>
            <p:spPr bwMode="auto">
              <a:xfrm rot="-8887738">
                <a:off x="4522" y="2031"/>
                <a:ext cx="114" cy="45"/>
              </a:xfrm>
              <a:custGeom>
                <a:avLst/>
                <a:gdLst>
                  <a:gd name="T0" fmla="*/ 37 w 228"/>
                  <a:gd name="T1" fmla="*/ 10 h 142"/>
                  <a:gd name="T2" fmla="*/ 7 w 228"/>
                  <a:gd name="T3" fmla="*/ 14 h 142"/>
                  <a:gd name="T4" fmla="*/ 2 w 228"/>
                  <a:gd name="T5" fmla="*/ 6 h 142"/>
                  <a:gd name="T6" fmla="*/ 17 w 228"/>
                  <a:gd name="T7" fmla="*/ 5 h 142"/>
                  <a:gd name="T8" fmla="*/ 38 w 228"/>
                  <a:gd name="T9" fmla="*/ 9 h 142"/>
                  <a:gd name="T10" fmla="*/ 52 w 228"/>
                  <a:gd name="T11" fmla="*/ 6 h 142"/>
                  <a:gd name="T12" fmla="*/ 57 w 228"/>
                  <a:gd name="T13" fmla="*/ 0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8" h="142">
                    <a:moveTo>
                      <a:pt x="145" y="96"/>
                    </a:moveTo>
                    <a:cubicBezTo>
                      <a:pt x="126" y="103"/>
                      <a:pt x="48" y="142"/>
                      <a:pt x="25" y="136"/>
                    </a:cubicBezTo>
                    <a:cubicBezTo>
                      <a:pt x="2" y="130"/>
                      <a:pt x="0" y="75"/>
                      <a:pt x="7" y="61"/>
                    </a:cubicBezTo>
                    <a:cubicBezTo>
                      <a:pt x="14" y="47"/>
                      <a:pt x="42" y="48"/>
                      <a:pt x="66" y="53"/>
                    </a:cubicBezTo>
                    <a:cubicBezTo>
                      <a:pt x="89" y="58"/>
                      <a:pt x="126" y="85"/>
                      <a:pt x="150" y="88"/>
                    </a:cubicBezTo>
                    <a:cubicBezTo>
                      <a:pt x="173" y="89"/>
                      <a:pt x="194" y="74"/>
                      <a:pt x="207" y="60"/>
                    </a:cubicBezTo>
                    <a:cubicBezTo>
                      <a:pt x="221" y="46"/>
                      <a:pt x="224" y="12"/>
                      <a:pt x="228" y="0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583" name="Group 419">
                <a:extLst>
                  <a:ext uri="{FF2B5EF4-FFF2-40B4-BE49-F238E27FC236}">
                    <a16:creationId xmlns:a16="http://schemas.microsoft.com/office/drawing/2014/main" id="{8D79FC5D-7189-491D-A438-C3ED3510DC4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9101855">
                <a:off x="3689" y="2087"/>
                <a:ext cx="248" cy="72"/>
                <a:chOff x="500" y="1699"/>
                <a:chExt cx="660" cy="284"/>
              </a:xfrm>
            </p:grpSpPr>
            <p:sp>
              <p:nvSpPr>
                <p:cNvPr id="20673" name="Freeform 420">
                  <a:extLst>
                    <a:ext uri="{FF2B5EF4-FFF2-40B4-BE49-F238E27FC236}">
                      <a16:creationId xmlns:a16="http://schemas.microsoft.com/office/drawing/2014/main" id="{E2D88ED3-4C3C-4F7A-9842-3DC23AE26C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" y="1881"/>
                  <a:ext cx="408" cy="102"/>
                </a:xfrm>
                <a:custGeom>
                  <a:avLst/>
                  <a:gdLst>
                    <a:gd name="T0" fmla="*/ 0 w 408"/>
                    <a:gd name="T1" fmla="*/ 99 h 102"/>
                    <a:gd name="T2" fmla="*/ 44 w 408"/>
                    <a:gd name="T3" fmla="*/ 27 h 102"/>
                    <a:gd name="T4" fmla="*/ 118 w 408"/>
                    <a:gd name="T5" fmla="*/ 3 h 102"/>
                    <a:gd name="T6" fmla="*/ 192 w 408"/>
                    <a:gd name="T7" fmla="*/ 15 h 102"/>
                    <a:gd name="T8" fmla="*/ 280 w 408"/>
                    <a:gd name="T9" fmla="*/ 91 h 102"/>
                    <a:gd name="T10" fmla="*/ 360 w 408"/>
                    <a:gd name="T11" fmla="*/ 79 h 102"/>
                    <a:gd name="T12" fmla="*/ 408 w 408"/>
                    <a:gd name="T13" fmla="*/ 1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74" name="Freeform 421">
                  <a:extLst>
                    <a:ext uri="{FF2B5EF4-FFF2-40B4-BE49-F238E27FC236}">
                      <a16:creationId xmlns:a16="http://schemas.microsoft.com/office/drawing/2014/main" id="{B216560C-5D7E-4F48-AAD4-8202C471DF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" y="177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675" name="Freeform 422">
                  <a:extLst>
                    <a:ext uri="{FF2B5EF4-FFF2-40B4-BE49-F238E27FC236}">
                      <a16:creationId xmlns:a16="http://schemas.microsoft.com/office/drawing/2014/main" id="{BA47F7AD-F745-45E9-9F8D-14742B9B63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434215">
                  <a:off x="760" y="1699"/>
                  <a:ext cx="400" cy="126"/>
                </a:xfrm>
                <a:custGeom>
                  <a:avLst/>
                  <a:gdLst>
                    <a:gd name="T0" fmla="*/ 0 w 400"/>
                    <a:gd name="T1" fmla="*/ 97 h 126"/>
                    <a:gd name="T2" fmla="*/ 48 w 400"/>
                    <a:gd name="T3" fmla="*/ 25 h 126"/>
                    <a:gd name="T4" fmla="*/ 134 w 400"/>
                    <a:gd name="T5" fmla="*/ 0 h 126"/>
                    <a:gd name="T6" fmla="*/ 205 w 400"/>
                    <a:gd name="T7" fmla="*/ 23 h 126"/>
                    <a:gd name="T8" fmla="*/ 281 w 400"/>
                    <a:gd name="T9" fmla="*/ 112 h 126"/>
                    <a:gd name="T10" fmla="*/ 364 w 400"/>
                    <a:gd name="T11" fmla="*/ 105 h 126"/>
                    <a:gd name="T12" fmla="*/ 400 w 400"/>
                    <a:gd name="T13" fmla="*/ 37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0584" name="Freeform 423">
                <a:extLst>
                  <a:ext uri="{FF2B5EF4-FFF2-40B4-BE49-F238E27FC236}">
                    <a16:creationId xmlns:a16="http://schemas.microsoft.com/office/drawing/2014/main" id="{F62648B6-B36F-42D6-B0A1-FC7393E1F254}"/>
                  </a:ext>
                </a:extLst>
              </p:cNvPr>
              <p:cNvSpPr>
                <a:spLocks/>
              </p:cNvSpPr>
              <p:nvPr/>
            </p:nvSpPr>
            <p:spPr bwMode="auto">
              <a:xfrm rot="-9846516">
                <a:off x="4470" y="2056"/>
                <a:ext cx="157" cy="31"/>
              </a:xfrm>
              <a:custGeom>
                <a:avLst/>
                <a:gdLst>
                  <a:gd name="T0" fmla="*/ 0 w 400"/>
                  <a:gd name="T1" fmla="*/ 6 h 126"/>
                  <a:gd name="T2" fmla="*/ 7 w 400"/>
                  <a:gd name="T3" fmla="*/ 1 h 126"/>
                  <a:gd name="T4" fmla="*/ 21 w 400"/>
                  <a:gd name="T5" fmla="*/ 0 h 126"/>
                  <a:gd name="T6" fmla="*/ 31 w 400"/>
                  <a:gd name="T7" fmla="*/ 1 h 126"/>
                  <a:gd name="T8" fmla="*/ 43 w 400"/>
                  <a:gd name="T9" fmla="*/ 7 h 126"/>
                  <a:gd name="T10" fmla="*/ 56 w 400"/>
                  <a:gd name="T11" fmla="*/ 6 h 126"/>
                  <a:gd name="T12" fmla="*/ 62 w 400"/>
                  <a:gd name="T13" fmla="*/ 2 h 1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0" h="126">
                    <a:moveTo>
                      <a:pt x="0" y="97"/>
                    </a:moveTo>
                    <a:cubicBezTo>
                      <a:pt x="8" y="85"/>
                      <a:pt x="26" y="41"/>
                      <a:pt x="48" y="25"/>
                    </a:cubicBezTo>
                    <a:cubicBezTo>
                      <a:pt x="70" y="9"/>
                      <a:pt x="108" y="0"/>
                      <a:pt x="134" y="0"/>
                    </a:cubicBezTo>
                    <a:cubicBezTo>
                      <a:pt x="160" y="0"/>
                      <a:pt x="181" y="4"/>
                      <a:pt x="205" y="23"/>
                    </a:cubicBezTo>
                    <a:cubicBezTo>
                      <a:pt x="230" y="42"/>
                      <a:pt x="255" y="98"/>
                      <a:pt x="281" y="112"/>
                    </a:cubicBezTo>
                    <a:cubicBezTo>
                      <a:pt x="307" y="126"/>
                      <a:pt x="344" y="117"/>
                      <a:pt x="364" y="105"/>
                    </a:cubicBezTo>
                    <a:cubicBezTo>
                      <a:pt x="384" y="93"/>
                      <a:pt x="393" y="51"/>
                      <a:pt x="400" y="37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585" name="Group 424">
                <a:extLst>
                  <a:ext uri="{FF2B5EF4-FFF2-40B4-BE49-F238E27FC236}">
                    <a16:creationId xmlns:a16="http://schemas.microsoft.com/office/drawing/2014/main" id="{9CFBCFF9-597A-4840-A570-9E2A997D07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27" y="1932"/>
                <a:ext cx="1493" cy="234"/>
                <a:chOff x="446" y="3281"/>
                <a:chExt cx="1786" cy="265"/>
              </a:xfrm>
            </p:grpSpPr>
            <p:sp>
              <p:nvSpPr>
                <p:cNvPr id="20632" name="Freeform 425">
                  <a:extLst>
                    <a:ext uri="{FF2B5EF4-FFF2-40B4-BE49-F238E27FC236}">
                      <a16:creationId xmlns:a16="http://schemas.microsoft.com/office/drawing/2014/main" id="{7F80FBEA-92FF-4244-B5AD-59FC438242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063547">
                  <a:off x="1585" y="3450"/>
                  <a:ext cx="192" cy="27"/>
                </a:xfrm>
                <a:custGeom>
                  <a:avLst/>
                  <a:gdLst>
                    <a:gd name="T0" fmla="*/ 0 w 408"/>
                    <a:gd name="T1" fmla="*/ 7 h 102"/>
                    <a:gd name="T2" fmla="*/ 10 w 408"/>
                    <a:gd name="T3" fmla="*/ 2 h 102"/>
                    <a:gd name="T4" fmla="*/ 26 w 408"/>
                    <a:gd name="T5" fmla="*/ 0 h 102"/>
                    <a:gd name="T6" fmla="*/ 42 w 408"/>
                    <a:gd name="T7" fmla="*/ 1 h 102"/>
                    <a:gd name="T8" fmla="*/ 62 w 408"/>
                    <a:gd name="T9" fmla="*/ 6 h 102"/>
                    <a:gd name="T10" fmla="*/ 80 w 408"/>
                    <a:gd name="T11" fmla="*/ 6 h 102"/>
                    <a:gd name="T12" fmla="*/ 90 w 408"/>
                    <a:gd name="T13" fmla="*/ 1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0633" name="Group 426">
                  <a:extLst>
                    <a:ext uri="{FF2B5EF4-FFF2-40B4-BE49-F238E27FC236}">
                      <a16:creationId xmlns:a16="http://schemas.microsoft.com/office/drawing/2014/main" id="{F860A5E3-B1C3-4169-8F7C-0825F9EEA8C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10121193">
                  <a:off x="1326" y="3451"/>
                  <a:ext cx="311" cy="77"/>
                  <a:chOff x="500" y="1699"/>
                  <a:chExt cx="660" cy="284"/>
                </a:xfrm>
              </p:grpSpPr>
              <p:sp>
                <p:nvSpPr>
                  <p:cNvPr id="20670" name="Freeform 427">
                    <a:extLst>
                      <a:ext uri="{FF2B5EF4-FFF2-40B4-BE49-F238E27FC236}">
                        <a16:creationId xmlns:a16="http://schemas.microsoft.com/office/drawing/2014/main" id="{621DC852-B75D-4A98-9307-AB32EF3941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71" name="Freeform 428">
                    <a:extLst>
                      <a:ext uri="{FF2B5EF4-FFF2-40B4-BE49-F238E27FC236}">
                        <a16:creationId xmlns:a16="http://schemas.microsoft.com/office/drawing/2014/main" id="{FBD97919-FAE0-4A28-8911-B1AF12E82E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72" name="Freeform 429">
                    <a:extLst>
                      <a:ext uri="{FF2B5EF4-FFF2-40B4-BE49-F238E27FC236}">
                        <a16:creationId xmlns:a16="http://schemas.microsoft.com/office/drawing/2014/main" id="{923D4CC3-641A-4CC5-8B78-582FDDC92C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0634" name="Group 430">
                  <a:extLst>
                    <a:ext uri="{FF2B5EF4-FFF2-40B4-BE49-F238E27FC236}">
                      <a16:creationId xmlns:a16="http://schemas.microsoft.com/office/drawing/2014/main" id="{0784F785-AED4-439C-8A8E-A426A80988B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767010">
                  <a:off x="1122" y="3464"/>
                  <a:ext cx="311" cy="77"/>
                  <a:chOff x="500" y="1699"/>
                  <a:chExt cx="660" cy="284"/>
                </a:xfrm>
              </p:grpSpPr>
              <p:sp>
                <p:nvSpPr>
                  <p:cNvPr id="20667" name="Freeform 431">
                    <a:extLst>
                      <a:ext uri="{FF2B5EF4-FFF2-40B4-BE49-F238E27FC236}">
                        <a16:creationId xmlns:a16="http://schemas.microsoft.com/office/drawing/2014/main" id="{29306838-B420-420E-BA71-407E36ECF3C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68" name="Freeform 432">
                    <a:extLst>
                      <a:ext uri="{FF2B5EF4-FFF2-40B4-BE49-F238E27FC236}">
                        <a16:creationId xmlns:a16="http://schemas.microsoft.com/office/drawing/2014/main" id="{718AE29A-0F58-4C84-92BB-FAA8EF6B815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69" name="Freeform 433">
                    <a:extLst>
                      <a:ext uri="{FF2B5EF4-FFF2-40B4-BE49-F238E27FC236}">
                        <a16:creationId xmlns:a16="http://schemas.microsoft.com/office/drawing/2014/main" id="{7D92C7B2-B5B0-4374-BBB5-7E77B630EC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0635" name="Group 434">
                  <a:extLst>
                    <a:ext uri="{FF2B5EF4-FFF2-40B4-BE49-F238E27FC236}">
                      <a16:creationId xmlns:a16="http://schemas.microsoft.com/office/drawing/2014/main" id="{2EE1BE6B-0EB6-4A61-B280-B5BBBC745C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275821">
                  <a:off x="940" y="3465"/>
                  <a:ext cx="297" cy="81"/>
                  <a:chOff x="500" y="1699"/>
                  <a:chExt cx="660" cy="284"/>
                </a:xfrm>
              </p:grpSpPr>
              <p:sp>
                <p:nvSpPr>
                  <p:cNvPr id="20664" name="Freeform 435">
                    <a:extLst>
                      <a:ext uri="{FF2B5EF4-FFF2-40B4-BE49-F238E27FC236}">
                        <a16:creationId xmlns:a16="http://schemas.microsoft.com/office/drawing/2014/main" id="{49ED2DEC-C9C0-449F-A347-C2E08BCE68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65" name="Freeform 436">
                    <a:extLst>
                      <a:ext uri="{FF2B5EF4-FFF2-40B4-BE49-F238E27FC236}">
                        <a16:creationId xmlns:a16="http://schemas.microsoft.com/office/drawing/2014/main" id="{8E0BFCC2-2E80-4043-B98D-17321D1A5A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66" name="Freeform 437">
                    <a:extLst>
                      <a:ext uri="{FF2B5EF4-FFF2-40B4-BE49-F238E27FC236}">
                        <a16:creationId xmlns:a16="http://schemas.microsoft.com/office/drawing/2014/main" id="{B48FA1EA-2341-4D1E-B4DF-4DB19EBE3C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0636" name="Group 438">
                  <a:extLst>
                    <a:ext uri="{FF2B5EF4-FFF2-40B4-BE49-F238E27FC236}">
                      <a16:creationId xmlns:a16="http://schemas.microsoft.com/office/drawing/2014/main" id="{5C6B35E9-6798-4829-B3C6-E484B1A23E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53299">
                  <a:off x="446" y="3314"/>
                  <a:ext cx="418" cy="211"/>
                  <a:chOff x="1606" y="2128"/>
                  <a:chExt cx="418" cy="211"/>
                </a:xfrm>
              </p:grpSpPr>
              <p:grpSp>
                <p:nvGrpSpPr>
                  <p:cNvPr id="20651" name="Group 439">
                    <a:extLst>
                      <a:ext uri="{FF2B5EF4-FFF2-40B4-BE49-F238E27FC236}">
                        <a16:creationId xmlns:a16="http://schemas.microsoft.com/office/drawing/2014/main" id="{145B2A44-89D4-4D5F-8276-6B575EDE9BE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92" y="2156"/>
                    <a:ext cx="332" cy="183"/>
                    <a:chOff x="1692" y="2156"/>
                    <a:chExt cx="332" cy="183"/>
                  </a:xfrm>
                </p:grpSpPr>
                <p:sp>
                  <p:nvSpPr>
                    <p:cNvPr id="20661" name="Freeform 440">
                      <a:extLst>
                        <a:ext uri="{FF2B5EF4-FFF2-40B4-BE49-F238E27FC236}">
                          <a16:creationId xmlns:a16="http://schemas.microsoft.com/office/drawing/2014/main" id="{866EF3C7-A765-4AE9-B184-75F62C00309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62" y="2186"/>
                      <a:ext cx="111" cy="51"/>
                    </a:xfrm>
                    <a:custGeom>
                      <a:avLst/>
                      <a:gdLst>
                        <a:gd name="T0" fmla="*/ 0 w 408"/>
                        <a:gd name="T1" fmla="*/ 25 h 102"/>
                        <a:gd name="T2" fmla="*/ 3 w 408"/>
                        <a:gd name="T3" fmla="*/ 7 h 102"/>
                        <a:gd name="T4" fmla="*/ 9 w 408"/>
                        <a:gd name="T5" fmla="*/ 1 h 102"/>
                        <a:gd name="T6" fmla="*/ 14 w 408"/>
                        <a:gd name="T7" fmla="*/ 4 h 102"/>
                        <a:gd name="T8" fmla="*/ 21 w 408"/>
                        <a:gd name="T9" fmla="*/ 23 h 102"/>
                        <a:gd name="T10" fmla="*/ 27 w 408"/>
                        <a:gd name="T11" fmla="*/ 20 h 102"/>
                        <a:gd name="T12" fmla="*/ 30 w 408"/>
                        <a:gd name="T13" fmla="*/ 3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solidFill>
                      <a:srgbClr val="CC9900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62" name="Freeform 441">
                      <a:extLst>
                        <a:ext uri="{FF2B5EF4-FFF2-40B4-BE49-F238E27FC236}">
                          <a16:creationId xmlns:a16="http://schemas.microsoft.com/office/drawing/2014/main" id="{3B13DC5D-5D52-4D21-9B37-6767FB3DC20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52" y="2268"/>
                      <a:ext cx="95" cy="48"/>
                    </a:xfrm>
                    <a:custGeom>
                      <a:avLst/>
                      <a:gdLst>
                        <a:gd name="T0" fmla="*/ 0 w 408"/>
                        <a:gd name="T1" fmla="*/ 22 h 102"/>
                        <a:gd name="T2" fmla="*/ 2 w 408"/>
                        <a:gd name="T3" fmla="*/ 6 h 102"/>
                        <a:gd name="T4" fmla="*/ 6 w 408"/>
                        <a:gd name="T5" fmla="*/ 0 h 102"/>
                        <a:gd name="T6" fmla="*/ 10 w 408"/>
                        <a:gd name="T7" fmla="*/ 3 h 102"/>
                        <a:gd name="T8" fmla="*/ 15 w 408"/>
                        <a:gd name="T9" fmla="*/ 20 h 102"/>
                        <a:gd name="T10" fmla="*/ 20 w 408"/>
                        <a:gd name="T11" fmla="*/ 17 h 102"/>
                        <a:gd name="T12" fmla="*/ 22 w 408"/>
                        <a:gd name="T13" fmla="*/ 2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63" name="Freeform 442">
                      <a:extLst>
                        <a:ext uri="{FF2B5EF4-FFF2-40B4-BE49-F238E27FC236}">
                          <a16:creationId xmlns:a16="http://schemas.microsoft.com/office/drawing/2014/main" id="{2198CAA2-458D-4CB4-8F50-E1200990044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6967771">
                      <a:off x="1854" y="2257"/>
                      <a:ext cx="93" cy="59"/>
                    </a:xfrm>
                    <a:custGeom>
                      <a:avLst/>
                      <a:gdLst>
                        <a:gd name="T0" fmla="*/ 0 w 400"/>
                        <a:gd name="T1" fmla="*/ 21 h 126"/>
                        <a:gd name="T2" fmla="*/ 3 w 400"/>
                        <a:gd name="T3" fmla="*/ 6 h 126"/>
                        <a:gd name="T4" fmla="*/ 7 w 400"/>
                        <a:gd name="T5" fmla="*/ 0 h 126"/>
                        <a:gd name="T6" fmla="*/ 11 w 400"/>
                        <a:gd name="T7" fmla="*/ 5 h 126"/>
                        <a:gd name="T8" fmla="*/ 15 w 400"/>
                        <a:gd name="T9" fmla="*/ 24 h 126"/>
                        <a:gd name="T10" fmla="*/ 20 w 400"/>
                        <a:gd name="T11" fmla="*/ 23 h 126"/>
                        <a:gd name="T12" fmla="*/ 22 w 400"/>
                        <a:gd name="T13" fmla="*/ 8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652" name="Group 443">
                    <a:extLst>
                      <a:ext uri="{FF2B5EF4-FFF2-40B4-BE49-F238E27FC236}">
                        <a16:creationId xmlns:a16="http://schemas.microsoft.com/office/drawing/2014/main" id="{05A2E69D-3D7E-46CB-A003-8C1D72FF990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06" y="2128"/>
                    <a:ext cx="372" cy="208"/>
                    <a:chOff x="1606" y="2128"/>
                    <a:chExt cx="372" cy="208"/>
                  </a:xfrm>
                </p:grpSpPr>
                <p:grpSp>
                  <p:nvGrpSpPr>
                    <p:cNvPr id="20653" name="Group 444">
                      <a:extLst>
                        <a:ext uri="{FF2B5EF4-FFF2-40B4-BE49-F238E27FC236}">
                          <a16:creationId xmlns:a16="http://schemas.microsoft.com/office/drawing/2014/main" id="{A678B4FF-26BE-4326-95E2-A4AC9C2D3301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49" y="2131"/>
                      <a:ext cx="329" cy="205"/>
                      <a:chOff x="1649" y="2131"/>
                      <a:chExt cx="329" cy="205"/>
                    </a:xfrm>
                  </p:grpSpPr>
                  <p:sp>
                    <p:nvSpPr>
                      <p:cNvPr id="20655" name="Freeform 445">
                        <a:extLst>
                          <a:ext uri="{FF2B5EF4-FFF2-40B4-BE49-F238E27FC236}">
                            <a16:creationId xmlns:a16="http://schemas.microsoft.com/office/drawing/2014/main" id="{16B8D77C-EDA6-4287-BBB3-6836AF7BBECE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7401987">
                        <a:off x="1903" y="2260"/>
                        <a:ext cx="92" cy="59"/>
                      </a:xfrm>
                      <a:custGeom>
                        <a:avLst/>
                        <a:gdLst>
                          <a:gd name="T0" fmla="*/ 0 w 400"/>
                          <a:gd name="T1" fmla="*/ 21 h 126"/>
                          <a:gd name="T2" fmla="*/ 3 w 400"/>
                          <a:gd name="T3" fmla="*/ 6 h 126"/>
                          <a:gd name="T4" fmla="*/ 7 w 400"/>
                          <a:gd name="T5" fmla="*/ 0 h 126"/>
                          <a:gd name="T6" fmla="*/ 11 w 400"/>
                          <a:gd name="T7" fmla="*/ 5 h 126"/>
                          <a:gd name="T8" fmla="*/ 15 w 400"/>
                          <a:gd name="T9" fmla="*/ 24 h 126"/>
                          <a:gd name="T10" fmla="*/ 19 w 400"/>
                          <a:gd name="T11" fmla="*/ 23 h 126"/>
                          <a:gd name="T12" fmla="*/ 21 w 400"/>
                          <a:gd name="T13" fmla="*/ 8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20656" name="Group 446">
                        <a:extLst>
                          <a:ext uri="{FF2B5EF4-FFF2-40B4-BE49-F238E27FC236}">
                            <a16:creationId xmlns:a16="http://schemas.microsoft.com/office/drawing/2014/main" id="{AF97FC7D-7967-485C-B40E-177C482A051E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5" y="2188"/>
                        <a:ext cx="154" cy="143"/>
                        <a:chOff x="1728" y="2185"/>
                        <a:chExt cx="154" cy="143"/>
                      </a:xfrm>
                    </p:grpSpPr>
                    <p:sp>
                      <p:nvSpPr>
                        <p:cNvPr id="20658" name="Freeform 447">
                          <a:extLst>
                            <a:ext uri="{FF2B5EF4-FFF2-40B4-BE49-F238E27FC236}">
                              <a16:creationId xmlns:a16="http://schemas.microsoft.com/office/drawing/2014/main" id="{ADE91306-0727-4226-A714-2CFF88933FC0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802" y="2249"/>
                          <a:ext cx="111" cy="48"/>
                        </a:xfrm>
                        <a:custGeom>
                          <a:avLst/>
                          <a:gdLst>
                            <a:gd name="T0" fmla="*/ 0 w 408"/>
                            <a:gd name="T1" fmla="*/ 22 h 102"/>
                            <a:gd name="T2" fmla="*/ 3 w 408"/>
                            <a:gd name="T3" fmla="*/ 6 h 102"/>
                            <a:gd name="T4" fmla="*/ 9 w 408"/>
                            <a:gd name="T5" fmla="*/ 0 h 102"/>
                            <a:gd name="T6" fmla="*/ 14 w 408"/>
                            <a:gd name="T7" fmla="*/ 3 h 102"/>
                            <a:gd name="T8" fmla="*/ 21 w 408"/>
                            <a:gd name="T9" fmla="*/ 20 h 102"/>
                            <a:gd name="T10" fmla="*/ 27 w 408"/>
                            <a:gd name="T11" fmla="*/ 17 h 102"/>
                            <a:gd name="T12" fmla="*/ 30 w 408"/>
                            <a:gd name="T13" fmla="*/ 2 h 102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8" h="102">
                              <a:moveTo>
                                <a:pt x="0" y="99"/>
                              </a:moveTo>
                              <a:cubicBezTo>
                                <a:pt x="7" y="87"/>
                                <a:pt x="24" y="43"/>
                                <a:pt x="44" y="27"/>
                              </a:cubicBezTo>
                              <a:cubicBezTo>
                                <a:pt x="64" y="11"/>
                                <a:pt x="93" y="5"/>
                                <a:pt x="118" y="3"/>
                              </a:cubicBezTo>
                              <a:cubicBezTo>
                                <a:pt x="143" y="1"/>
                                <a:pt x="165" y="0"/>
                                <a:pt x="192" y="15"/>
                              </a:cubicBezTo>
                              <a:cubicBezTo>
                                <a:pt x="219" y="30"/>
                                <a:pt x="252" y="80"/>
                                <a:pt x="280" y="91"/>
                              </a:cubicBezTo>
                              <a:cubicBezTo>
                                <a:pt x="308" y="102"/>
                                <a:pt x="339" y="92"/>
                                <a:pt x="360" y="79"/>
                              </a:cubicBezTo>
                              <a:cubicBezTo>
                                <a:pt x="381" y="66"/>
                                <a:pt x="398" y="25"/>
                                <a:pt x="408" y="10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0659" name="Freeform 448">
                          <a:extLst>
                            <a:ext uri="{FF2B5EF4-FFF2-40B4-BE49-F238E27FC236}">
                              <a16:creationId xmlns:a16="http://schemas.microsoft.com/office/drawing/2014/main" id="{DBDDC59C-1F30-4FCA-9F7A-EFD9E374844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752" y="2226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21 h 126"/>
                            <a:gd name="T2" fmla="*/ 4 w 400"/>
                            <a:gd name="T3" fmla="*/ 6 h 126"/>
                            <a:gd name="T4" fmla="*/ 10 w 400"/>
                            <a:gd name="T5" fmla="*/ 0 h 126"/>
                            <a:gd name="T6" fmla="*/ 15 w 400"/>
                            <a:gd name="T7" fmla="*/ 5 h 126"/>
                            <a:gd name="T8" fmla="*/ 21 w 400"/>
                            <a:gd name="T9" fmla="*/ 24 h 126"/>
                            <a:gd name="T10" fmla="*/ 26 w 400"/>
                            <a:gd name="T11" fmla="*/ 23 h 126"/>
                            <a:gd name="T12" fmla="*/ 29 w 400"/>
                            <a:gd name="T13" fmla="*/ 8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0660" name="Freeform 449">
                          <a:extLst>
                            <a:ext uri="{FF2B5EF4-FFF2-40B4-BE49-F238E27FC236}">
                              <a16:creationId xmlns:a16="http://schemas.microsoft.com/office/drawing/2014/main" id="{1388AAEA-CA77-4893-BE58-ABDF484481D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297170">
                          <a:off x="1704" y="2209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21 h 126"/>
                            <a:gd name="T2" fmla="*/ 4 w 400"/>
                            <a:gd name="T3" fmla="*/ 6 h 126"/>
                            <a:gd name="T4" fmla="*/ 10 w 400"/>
                            <a:gd name="T5" fmla="*/ 0 h 126"/>
                            <a:gd name="T6" fmla="*/ 15 w 400"/>
                            <a:gd name="T7" fmla="*/ 5 h 126"/>
                            <a:gd name="T8" fmla="*/ 21 w 400"/>
                            <a:gd name="T9" fmla="*/ 24 h 126"/>
                            <a:gd name="T10" fmla="*/ 26 w 400"/>
                            <a:gd name="T11" fmla="*/ 23 h 126"/>
                            <a:gd name="T12" fmla="*/ 29 w 400"/>
                            <a:gd name="T13" fmla="*/ 8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sp>
                    <p:nvSpPr>
                      <p:cNvPr id="20657" name="Freeform 450">
                        <a:extLst>
                          <a:ext uri="{FF2B5EF4-FFF2-40B4-BE49-F238E27FC236}">
                            <a16:creationId xmlns:a16="http://schemas.microsoft.com/office/drawing/2014/main" id="{0103032E-AAEC-4476-AEE3-5EA34D11C53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5664353">
                        <a:off x="1625" y="2155"/>
                        <a:ext cx="108" cy="60"/>
                      </a:xfrm>
                      <a:custGeom>
                        <a:avLst/>
                        <a:gdLst>
                          <a:gd name="T0" fmla="*/ 0 w 400"/>
                          <a:gd name="T1" fmla="*/ 22 h 126"/>
                          <a:gd name="T2" fmla="*/ 4 w 400"/>
                          <a:gd name="T3" fmla="*/ 6 h 126"/>
                          <a:gd name="T4" fmla="*/ 10 w 400"/>
                          <a:gd name="T5" fmla="*/ 0 h 126"/>
                          <a:gd name="T6" fmla="*/ 15 w 400"/>
                          <a:gd name="T7" fmla="*/ 5 h 126"/>
                          <a:gd name="T8" fmla="*/ 21 w 400"/>
                          <a:gd name="T9" fmla="*/ 25 h 126"/>
                          <a:gd name="T10" fmla="*/ 26 w 400"/>
                          <a:gd name="T11" fmla="*/ 24 h 126"/>
                          <a:gd name="T12" fmla="*/ 29 w 400"/>
                          <a:gd name="T13" fmla="*/ 9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0654" name="Freeform 451">
                      <a:extLst>
                        <a:ext uri="{FF2B5EF4-FFF2-40B4-BE49-F238E27FC236}">
                          <a16:creationId xmlns:a16="http://schemas.microsoft.com/office/drawing/2014/main" id="{083D7D39-0C72-4C71-ACCB-11E0FF045F3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10800000">
                      <a:off x="1606" y="2128"/>
                      <a:ext cx="86" cy="79"/>
                    </a:xfrm>
                    <a:custGeom>
                      <a:avLst/>
                      <a:gdLst>
                        <a:gd name="T0" fmla="*/ 26 w 145"/>
                        <a:gd name="T1" fmla="*/ 0 h 221"/>
                        <a:gd name="T2" fmla="*/ 44 w 145"/>
                        <a:gd name="T3" fmla="*/ 5 h 221"/>
                        <a:gd name="T4" fmla="*/ 50 w 145"/>
                        <a:gd name="T5" fmla="*/ 14 h 221"/>
                        <a:gd name="T6" fmla="*/ 43 w 145"/>
                        <a:gd name="T7" fmla="*/ 20 h 221"/>
                        <a:gd name="T8" fmla="*/ 18 w 145"/>
                        <a:gd name="T9" fmla="*/ 27 h 221"/>
                        <a:gd name="T10" fmla="*/ 2 w 145"/>
                        <a:gd name="T11" fmla="*/ 27 h 221"/>
                        <a:gd name="T12" fmla="*/ 5 w 145"/>
                        <a:gd name="T13" fmla="*/ 28 h 221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45" h="221">
                          <a:moveTo>
                            <a:pt x="72" y="0"/>
                          </a:moveTo>
                          <a:cubicBezTo>
                            <a:pt x="82" y="7"/>
                            <a:pt x="115" y="23"/>
                            <a:pt x="127" y="39"/>
                          </a:cubicBezTo>
                          <a:cubicBezTo>
                            <a:pt x="139" y="57"/>
                            <a:pt x="145" y="86"/>
                            <a:pt x="144" y="106"/>
                          </a:cubicBezTo>
                          <a:cubicBezTo>
                            <a:pt x="143" y="125"/>
                            <a:pt x="139" y="141"/>
                            <a:pt x="123" y="158"/>
                          </a:cubicBezTo>
                          <a:cubicBezTo>
                            <a:pt x="107" y="176"/>
                            <a:pt x="69" y="203"/>
                            <a:pt x="50" y="212"/>
                          </a:cubicBezTo>
                          <a:cubicBezTo>
                            <a:pt x="31" y="221"/>
                            <a:pt x="12" y="213"/>
                            <a:pt x="6" y="214"/>
                          </a:cubicBezTo>
                          <a:cubicBezTo>
                            <a:pt x="0" y="215"/>
                            <a:pt x="12" y="217"/>
                            <a:pt x="14" y="21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0637" name="Group 452">
                  <a:extLst>
                    <a:ext uri="{FF2B5EF4-FFF2-40B4-BE49-F238E27FC236}">
                      <a16:creationId xmlns:a16="http://schemas.microsoft.com/office/drawing/2014/main" id="{CFC00ED8-105C-4FBC-8B76-80164381341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2514992">
                  <a:off x="1814" y="3281"/>
                  <a:ext cx="418" cy="211"/>
                  <a:chOff x="1606" y="2128"/>
                  <a:chExt cx="418" cy="211"/>
                </a:xfrm>
              </p:grpSpPr>
              <p:grpSp>
                <p:nvGrpSpPr>
                  <p:cNvPr id="20638" name="Group 453">
                    <a:extLst>
                      <a:ext uri="{FF2B5EF4-FFF2-40B4-BE49-F238E27FC236}">
                        <a16:creationId xmlns:a16="http://schemas.microsoft.com/office/drawing/2014/main" id="{7DC56474-6DD4-45C7-BA74-FDE4A30A888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92" y="2156"/>
                    <a:ext cx="332" cy="183"/>
                    <a:chOff x="1692" y="2156"/>
                    <a:chExt cx="332" cy="183"/>
                  </a:xfrm>
                </p:grpSpPr>
                <p:sp>
                  <p:nvSpPr>
                    <p:cNvPr id="20648" name="Freeform 454">
                      <a:extLst>
                        <a:ext uri="{FF2B5EF4-FFF2-40B4-BE49-F238E27FC236}">
                          <a16:creationId xmlns:a16="http://schemas.microsoft.com/office/drawing/2014/main" id="{5E2C8FE5-3D20-4A10-B17D-DB68C9087A4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62" y="2186"/>
                      <a:ext cx="111" cy="51"/>
                    </a:xfrm>
                    <a:custGeom>
                      <a:avLst/>
                      <a:gdLst>
                        <a:gd name="T0" fmla="*/ 0 w 408"/>
                        <a:gd name="T1" fmla="*/ 25 h 102"/>
                        <a:gd name="T2" fmla="*/ 3 w 408"/>
                        <a:gd name="T3" fmla="*/ 7 h 102"/>
                        <a:gd name="T4" fmla="*/ 9 w 408"/>
                        <a:gd name="T5" fmla="*/ 1 h 102"/>
                        <a:gd name="T6" fmla="*/ 14 w 408"/>
                        <a:gd name="T7" fmla="*/ 4 h 102"/>
                        <a:gd name="T8" fmla="*/ 21 w 408"/>
                        <a:gd name="T9" fmla="*/ 23 h 102"/>
                        <a:gd name="T10" fmla="*/ 27 w 408"/>
                        <a:gd name="T11" fmla="*/ 20 h 102"/>
                        <a:gd name="T12" fmla="*/ 30 w 408"/>
                        <a:gd name="T13" fmla="*/ 3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solidFill>
                      <a:srgbClr val="CC9900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49" name="Freeform 455">
                      <a:extLst>
                        <a:ext uri="{FF2B5EF4-FFF2-40B4-BE49-F238E27FC236}">
                          <a16:creationId xmlns:a16="http://schemas.microsoft.com/office/drawing/2014/main" id="{7624E994-8D5D-43EC-B958-85695226B14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52" y="2268"/>
                      <a:ext cx="95" cy="48"/>
                    </a:xfrm>
                    <a:custGeom>
                      <a:avLst/>
                      <a:gdLst>
                        <a:gd name="T0" fmla="*/ 0 w 408"/>
                        <a:gd name="T1" fmla="*/ 22 h 102"/>
                        <a:gd name="T2" fmla="*/ 2 w 408"/>
                        <a:gd name="T3" fmla="*/ 6 h 102"/>
                        <a:gd name="T4" fmla="*/ 6 w 408"/>
                        <a:gd name="T5" fmla="*/ 0 h 102"/>
                        <a:gd name="T6" fmla="*/ 10 w 408"/>
                        <a:gd name="T7" fmla="*/ 3 h 102"/>
                        <a:gd name="T8" fmla="*/ 15 w 408"/>
                        <a:gd name="T9" fmla="*/ 20 h 102"/>
                        <a:gd name="T10" fmla="*/ 20 w 408"/>
                        <a:gd name="T11" fmla="*/ 17 h 102"/>
                        <a:gd name="T12" fmla="*/ 22 w 408"/>
                        <a:gd name="T13" fmla="*/ 2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50" name="Freeform 456">
                      <a:extLst>
                        <a:ext uri="{FF2B5EF4-FFF2-40B4-BE49-F238E27FC236}">
                          <a16:creationId xmlns:a16="http://schemas.microsoft.com/office/drawing/2014/main" id="{F4B4CB5A-C9AC-4592-A565-58881C2DC5F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6967771">
                      <a:off x="1854" y="2257"/>
                      <a:ext cx="93" cy="59"/>
                    </a:xfrm>
                    <a:custGeom>
                      <a:avLst/>
                      <a:gdLst>
                        <a:gd name="T0" fmla="*/ 0 w 400"/>
                        <a:gd name="T1" fmla="*/ 21 h 126"/>
                        <a:gd name="T2" fmla="*/ 3 w 400"/>
                        <a:gd name="T3" fmla="*/ 6 h 126"/>
                        <a:gd name="T4" fmla="*/ 7 w 400"/>
                        <a:gd name="T5" fmla="*/ 0 h 126"/>
                        <a:gd name="T6" fmla="*/ 11 w 400"/>
                        <a:gd name="T7" fmla="*/ 5 h 126"/>
                        <a:gd name="T8" fmla="*/ 15 w 400"/>
                        <a:gd name="T9" fmla="*/ 24 h 126"/>
                        <a:gd name="T10" fmla="*/ 20 w 400"/>
                        <a:gd name="T11" fmla="*/ 23 h 126"/>
                        <a:gd name="T12" fmla="*/ 22 w 400"/>
                        <a:gd name="T13" fmla="*/ 8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639" name="Group 457">
                    <a:extLst>
                      <a:ext uri="{FF2B5EF4-FFF2-40B4-BE49-F238E27FC236}">
                        <a16:creationId xmlns:a16="http://schemas.microsoft.com/office/drawing/2014/main" id="{3C586BC7-7956-41C0-B113-EC0139CCFDB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06" y="2128"/>
                    <a:ext cx="372" cy="208"/>
                    <a:chOff x="1606" y="2128"/>
                    <a:chExt cx="372" cy="208"/>
                  </a:xfrm>
                </p:grpSpPr>
                <p:grpSp>
                  <p:nvGrpSpPr>
                    <p:cNvPr id="20640" name="Group 458">
                      <a:extLst>
                        <a:ext uri="{FF2B5EF4-FFF2-40B4-BE49-F238E27FC236}">
                          <a16:creationId xmlns:a16="http://schemas.microsoft.com/office/drawing/2014/main" id="{DFC128D4-F724-492A-93C0-2BBE3A6DCA29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49" y="2131"/>
                      <a:ext cx="329" cy="205"/>
                      <a:chOff x="1649" y="2131"/>
                      <a:chExt cx="329" cy="205"/>
                    </a:xfrm>
                  </p:grpSpPr>
                  <p:sp>
                    <p:nvSpPr>
                      <p:cNvPr id="20642" name="Freeform 459">
                        <a:extLst>
                          <a:ext uri="{FF2B5EF4-FFF2-40B4-BE49-F238E27FC236}">
                            <a16:creationId xmlns:a16="http://schemas.microsoft.com/office/drawing/2014/main" id="{BCA9D9CF-E127-498F-A2FA-644325941B3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7401987">
                        <a:off x="1903" y="2260"/>
                        <a:ext cx="92" cy="59"/>
                      </a:xfrm>
                      <a:custGeom>
                        <a:avLst/>
                        <a:gdLst>
                          <a:gd name="T0" fmla="*/ 0 w 400"/>
                          <a:gd name="T1" fmla="*/ 21 h 126"/>
                          <a:gd name="T2" fmla="*/ 3 w 400"/>
                          <a:gd name="T3" fmla="*/ 6 h 126"/>
                          <a:gd name="T4" fmla="*/ 7 w 400"/>
                          <a:gd name="T5" fmla="*/ 0 h 126"/>
                          <a:gd name="T6" fmla="*/ 11 w 400"/>
                          <a:gd name="T7" fmla="*/ 5 h 126"/>
                          <a:gd name="T8" fmla="*/ 15 w 400"/>
                          <a:gd name="T9" fmla="*/ 24 h 126"/>
                          <a:gd name="T10" fmla="*/ 19 w 400"/>
                          <a:gd name="T11" fmla="*/ 23 h 126"/>
                          <a:gd name="T12" fmla="*/ 21 w 400"/>
                          <a:gd name="T13" fmla="*/ 8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20643" name="Group 460">
                        <a:extLst>
                          <a:ext uri="{FF2B5EF4-FFF2-40B4-BE49-F238E27FC236}">
                            <a16:creationId xmlns:a16="http://schemas.microsoft.com/office/drawing/2014/main" id="{5784044D-7C83-4B67-949E-30F255A0F679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5" y="2188"/>
                        <a:ext cx="154" cy="143"/>
                        <a:chOff x="1728" y="2185"/>
                        <a:chExt cx="154" cy="143"/>
                      </a:xfrm>
                    </p:grpSpPr>
                    <p:sp>
                      <p:nvSpPr>
                        <p:cNvPr id="20645" name="Freeform 461">
                          <a:extLst>
                            <a:ext uri="{FF2B5EF4-FFF2-40B4-BE49-F238E27FC236}">
                              <a16:creationId xmlns:a16="http://schemas.microsoft.com/office/drawing/2014/main" id="{25122EA5-5511-4D9E-8B4C-97A7D383D32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802" y="2249"/>
                          <a:ext cx="111" cy="48"/>
                        </a:xfrm>
                        <a:custGeom>
                          <a:avLst/>
                          <a:gdLst>
                            <a:gd name="T0" fmla="*/ 0 w 408"/>
                            <a:gd name="T1" fmla="*/ 22 h 102"/>
                            <a:gd name="T2" fmla="*/ 3 w 408"/>
                            <a:gd name="T3" fmla="*/ 6 h 102"/>
                            <a:gd name="T4" fmla="*/ 9 w 408"/>
                            <a:gd name="T5" fmla="*/ 0 h 102"/>
                            <a:gd name="T6" fmla="*/ 14 w 408"/>
                            <a:gd name="T7" fmla="*/ 3 h 102"/>
                            <a:gd name="T8" fmla="*/ 21 w 408"/>
                            <a:gd name="T9" fmla="*/ 20 h 102"/>
                            <a:gd name="T10" fmla="*/ 27 w 408"/>
                            <a:gd name="T11" fmla="*/ 17 h 102"/>
                            <a:gd name="T12" fmla="*/ 30 w 408"/>
                            <a:gd name="T13" fmla="*/ 2 h 102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8" h="102">
                              <a:moveTo>
                                <a:pt x="0" y="99"/>
                              </a:moveTo>
                              <a:cubicBezTo>
                                <a:pt x="7" y="87"/>
                                <a:pt x="24" y="43"/>
                                <a:pt x="44" y="27"/>
                              </a:cubicBezTo>
                              <a:cubicBezTo>
                                <a:pt x="64" y="11"/>
                                <a:pt x="93" y="5"/>
                                <a:pt x="118" y="3"/>
                              </a:cubicBezTo>
                              <a:cubicBezTo>
                                <a:pt x="143" y="1"/>
                                <a:pt x="165" y="0"/>
                                <a:pt x="192" y="15"/>
                              </a:cubicBezTo>
                              <a:cubicBezTo>
                                <a:pt x="219" y="30"/>
                                <a:pt x="252" y="80"/>
                                <a:pt x="280" y="91"/>
                              </a:cubicBezTo>
                              <a:cubicBezTo>
                                <a:pt x="308" y="102"/>
                                <a:pt x="339" y="92"/>
                                <a:pt x="360" y="79"/>
                              </a:cubicBezTo>
                              <a:cubicBezTo>
                                <a:pt x="381" y="66"/>
                                <a:pt x="398" y="25"/>
                                <a:pt x="408" y="10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0646" name="Freeform 462">
                          <a:extLst>
                            <a:ext uri="{FF2B5EF4-FFF2-40B4-BE49-F238E27FC236}">
                              <a16:creationId xmlns:a16="http://schemas.microsoft.com/office/drawing/2014/main" id="{53C08F68-1C7C-42A7-96F8-CB1A9ECB674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752" y="2226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21 h 126"/>
                            <a:gd name="T2" fmla="*/ 4 w 400"/>
                            <a:gd name="T3" fmla="*/ 6 h 126"/>
                            <a:gd name="T4" fmla="*/ 10 w 400"/>
                            <a:gd name="T5" fmla="*/ 0 h 126"/>
                            <a:gd name="T6" fmla="*/ 15 w 400"/>
                            <a:gd name="T7" fmla="*/ 5 h 126"/>
                            <a:gd name="T8" fmla="*/ 21 w 400"/>
                            <a:gd name="T9" fmla="*/ 24 h 126"/>
                            <a:gd name="T10" fmla="*/ 26 w 400"/>
                            <a:gd name="T11" fmla="*/ 23 h 126"/>
                            <a:gd name="T12" fmla="*/ 29 w 400"/>
                            <a:gd name="T13" fmla="*/ 8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0647" name="Freeform 463">
                          <a:extLst>
                            <a:ext uri="{FF2B5EF4-FFF2-40B4-BE49-F238E27FC236}">
                              <a16:creationId xmlns:a16="http://schemas.microsoft.com/office/drawing/2014/main" id="{573AEB70-E7A4-4A2F-8C55-A58CC5FA07F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297170">
                          <a:off x="1704" y="2209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21 h 126"/>
                            <a:gd name="T2" fmla="*/ 4 w 400"/>
                            <a:gd name="T3" fmla="*/ 6 h 126"/>
                            <a:gd name="T4" fmla="*/ 10 w 400"/>
                            <a:gd name="T5" fmla="*/ 0 h 126"/>
                            <a:gd name="T6" fmla="*/ 15 w 400"/>
                            <a:gd name="T7" fmla="*/ 5 h 126"/>
                            <a:gd name="T8" fmla="*/ 21 w 400"/>
                            <a:gd name="T9" fmla="*/ 24 h 126"/>
                            <a:gd name="T10" fmla="*/ 26 w 400"/>
                            <a:gd name="T11" fmla="*/ 23 h 126"/>
                            <a:gd name="T12" fmla="*/ 29 w 400"/>
                            <a:gd name="T13" fmla="*/ 8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sp>
                    <p:nvSpPr>
                      <p:cNvPr id="20644" name="Freeform 464">
                        <a:extLst>
                          <a:ext uri="{FF2B5EF4-FFF2-40B4-BE49-F238E27FC236}">
                            <a16:creationId xmlns:a16="http://schemas.microsoft.com/office/drawing/2014/main" id="{B8FB09B1-399C-4DA6-8ECA-689EBB2FAC5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5664353">
                        <a:off x="1625" y="2155"/>
                        <a:ext cx="108" cy="60"/>
                      </a:xfrm>
                      <a:custGeom>
                        <a:avLst/>
                        <a:gdLst>
                          <a:gd name="T0" fmla="*/ 0 w 400"/>
                          <a:gd name="T1" fmla="*/ 22 h 126"/>
                          <a:gd name="T2" fmla="*/ 4 w 400"/>
                          <a:gd name="T3" fmla="*/ 6 h 126"/>
                          <a:gd name="T4" fmla="*/ 10 w 400"/>
                          <a:gd name="T5" fmla="*/ 0 h 126"/>
                          <a:gd name="T6" fmla="*/ 15 w 400"/>
                          <a:gd name="T7" fmla="*/ 5 h 126"/>
                          <a:gd name="T8" fmla="*/ 21 w 400"/>
                          <a:gd name="T9" fmla="*/ 25 h 126"/>
                          <a:gd name="T10" fmla="*/ 26 w 400"/>
                          <a:gd name="T11" fmla="*/ 24 h 126"/>
                          <a:gd name="T12" fmla="*/ 29 w 400"/>
                          <a:gd name="T13" fmla="*/ 9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0641" name="Freeform 465">
                      <a:extLst>
                        <a:ext uri="{FF2B5EF4-FFF2-40B4-BE49-F238E27FC236}">
                          <a16:creationId xmlns:a16="http://schemas.microsoft.com/office/drawing/2014/main" id="{15E3E1D9-DC79-45FD-8D41-CF08EEB110A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10800000">
                      <a:off x="1606" y="2128"/>
                      <a:ext cx="86" cy="79"/>
                    </a:xfrm>
                    <a:custGeom>
                      <a:avLst/>
                      <a:gdLst>
                        <a:gd name="T0" fmla="*/ 26 w 145"/>
                        <a:gd name="T1" fmla="*/ 0 h 221"/>
                        <a:gd name="T2" fmla="*/ 44 w 145"/>
                        <a:gd name="T3" fmla="*/ 5 h 221"/>
                        <a:gd name="T4" fmla="*/ 50 w 145"/>
                        <a:gd name="T5" fmla="*/ 14 h 221"/>
                        <a:gd name="T6" fmla="*/ 43 w 145"/>
                        <a:gd name="T7" fmla="*/ 20 h 221"/>
                        <a:gd name="T8" fmla="*/ 18 w 145"/>
                        <a:gd name="T9" fmla="*/ 27 h 221"/>
                        <a:gd name="T10" fmla="*/ 2 w 145"/>
                        <a:gd name="T11" fmla="*/ 27 h 221"/>
                        <a:gd name="T12" fmla="*/ 5 w 145"/>
                        <a:gd name="T13" fmla="*/ 28 h 221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45" h="221">
                          <a:moveTo>
                            <a:pt x="72" y="0"/>
                          </a:moveTo>
                          <a:cubicBezTo>
                            <a:pt x="82" y="7"/>
                            <a:pt x="115" y="23"/>
                            <a:pt x="127" y="39"/>
                          </a:cubicBezTo>
                          <a:cubicBezTo>
                            <a:pt x="139" y="57"/>
                            <a:pt x="145" y="86"/>
                            <a:pt x="144" y="106"/>
                          </a:cubicBezTo>
                          <a:cubicBezTo>
                            <a:pt x="143" y="125"/>
                            <a:pt x="139" y="141"/>
                            <a:pt x="123" y="158"/>
                          </a:cubicBezTo>
                          <a:cubicBezTo>
                            <a:pt x="107" y="176"/>
                            <a:pt x="69" y="203"/>
                            <a:pt x="50" y="212"/>
                          </a:cubicBezTo>
                          <a:cubicBezTo>
                            <a:pt x="31" y="221"/>
                            <a:pt x="12" y="213"/>
                            <a:pt x="6" y="214"/>
                          </a:cubicBezTo>
                          <a:cubicBezTo>
                            <a:pt x="0" y="215"/>
                            <a:pt x="12" y="217"/>
                            <a:pt x="14" y="21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20586" name="Freeform 466">
                <a:extLst>
                  <a:ext uri="{FF2B5EF4-FFF2-40B4-BE49-F238E27FC236}">
                    <a16:creationId xmlns:a16="http://schemas.microsoft.com/office/drawing/2014/main" id="{23C998E0-E4A9-4F29-A95D-44D8FAF82980}"/>
                  </a:ext>
                </a:extLst>
              </p:cNvPr>
              <p:cNvSpPr>
                <a:spLocks/>
              </p:cNvSpPr>
              <p:nvPr/>
            </p:nvSpPr>
            <p:spPr bwMode="auto">
              <a:xfrm rot="-9846516">
                <a:off x="4428" y="2072"/>
                <a:ext cx="157" cy="31"/>
              </a:xfrm>
              <a:custGeom>
                <a:avLst/>
                <a:gdLst>
                  <a:gd name="T0" fmla="*/ 0 w 400"/>
                  <a:gd name="T1" fmla="*/ 6 h 126"/>
                  <a:gd name="T2" fmla="*/ 7 w 400"/>
                  <a:gd name="T3" fmla="*/ 1 h 126"/>
                  <a:gd name="T4" fmla="*/ 21 w 400"/>
                  <a:gd name="T5" fmla="*/ 0 h 126"/>
                  <a:gd name="T6" fmla="*/ 31 w 400"/>
                  <a:gd name="T7" fmla="*/ 1 h 126"/>
                  <a:gd name="T8" fmla="*/ 43 w 400"/>
                  <a:gd name="T9" fmla="*/ 7 h 126"/>
                  <a:gd name="T10" fmla="*/ 56 w 400"/>
                  <a:gd name="T11" fmla="*/ 6 h 126"/>
                  <a:gd name="T12" fmla="*/ 62 w 400"/>
                  <a:gd name="T13" fmla="*/ 2 h 1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0" h="126">
                    <a:moveTo>
                      <a:pt x="0" y="97"/>
                    </a:moveTo>
                    <a:cubicBezTo>
                      <a:pt x="8" y="85"/>
                      <a:pt x="26" y="41"/>
                      <a:pt x="48" y="25"/>
                    </a:cubicBezTo>
                    <a:cubicBezTo>
                      <a:pt x="70" y="9"/>
                      <a:pt x="108" y="0"/>
                      <a:pt x="134" y="0"/>
                    </a:cubicBezTo>
                    <a:cubicBezTo>
                      <a:pt x="160" y="0"/>
                      <a:pt x="181" y="4"/>
                      <a:pt x="205" y="23"/>
                    </a:cubicBezTo>
                    <a:cubicBezTo>
                      <a:pt x="230" y="42"/>
                      <a:pt x="255" y="98"/>
                      <a:pt x="281" y="112"/>
                    </a:cubicBezTo>
                    <a:cubicBezTo>
                      <a:pt x="307" y="126"/>
                      <a:pt x="344" y="117"/>
                      <a:pt x="364" y="105"/>
                    </a:cubicBezTo>
                    <a:cubicBezTo>
                      <a:pt x="384" y="93"/>
                      <a:pt x="393" y="51"/>
                      <a:pt x="400" y="37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87" name="Freeform 467">
                <a:extLst>
                  <a:ext uri="{FF2B5EF4-FFF2-40B4-BE49-F238E27FC236}">
                    <a16:creationId xmlns:a16="http://schemas.microsoft.com/office/drawing/2014/main" id="{EDBA21C7-34AD-4015-BE83-7D89BEA035DC}"/>
                  </a:ext>
                </a:extLst>
              </p:cNvPr>
              <p:cNvSpPr>
                <a:spLocks/>
              </p:cNvSpPr>
              <p:nvPr/>
            </p:nvSpPr>
            <p:spPr bwMode="auto">
              <a:xfrm rot="-10095241">
                <a:off x="4323" y="2088"/>
                <a:ext cx="158" cy="30"/>
              </a:xfrm>
              <a:custGeom>
                <a:avLst/>
                <a:gdLst>
                  <a:gd name="T0" fmla="*/ 0 w 400"/>
                  <a:gd name="T1" fmla="*/ 5 h 126"/>
                  <a:gd name="T2" fmla="*/ 8 w 400"/>
                  <a:gd name="T3" fmla="*/ 1 h 126"/>
                  <a:gd name="T4" fmla="*/ 21 w 400"/>
                  <a:gd name="T5" fmla="*/ 0 h 126"/>
                  <a:gd name="T6" fmla="*/ 32 w 400"/>
                  <a:gd name="T7" fmla="*/ 1 h 126"/>
                  <a:gd name="T8" fmla="*/ 44 w 400"/>
                  <a:gd name="T9" fmla="*/ 6 h 126"/>
                  <a:gd name="T10" fmla="*/ 57 w 400"/>
                  <a:gd name="T11" fmla="*/ 6 h 126"/>
                  <a:gd name="T12" fmla="*/ 62 w 400"/>
                  <a:gd name="T13" fmla="*/ 2 h 1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0" h="126">
                    <a:moveTo>
                      <a:pt x="0" y="97"/>
                    </a:moveTo>
                    <a:cubicBezTo>
                      <a:pt x="8" y="85"/>
                      <a:pt x="26" y="41"/>
                      <a:pt x="48" y="25"/>
                    </a:cubicBezTo>
                    <a:cubicBezTo>
                      <a:pt x="70" y="9"/>
                      <a:pt x="108" y="0"/>
                      <a:pt x="134" y="0"/>
                    </a:cubicBezTo>
                    <a:cubicBezTo>
                      <a:pt x="160" y="0"/>
                      <a:pt x="181" y="4"/>
                      <a:pt x="205" y="23"/>
                    </a:cubicBezTo>
                    <a:cubicBezTo>
                      <a:pt x="230" y="42"/>
                      <a:pt x="255" y="98"/>
                      <a:pt x="281" y="112"/>
                    </a:cubicBezTo>
                    <a:cubicBezTo>
                      <a:pt x="307" y="126"/>
                      <a:pt x="344" y="117"/>
                      <a:pt x="364" y="105"/>
                    </a:cubicBezTo>
                    <a:cubicBezTo>
                      <a:pt x="384" y="93"/>
                      <a:pt x="393" y="51"/>
                      <a:pt x="400" y="37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88" name="Freeform 468">
                <a:extLst>
                  <a:ext uri="{FF2B5EF4-FFF2-40B4-BE49-F238E27FC236}">
                    <a16:creationId xmlns:a16="http://schemas.microsoft.com/office/drawing/2014/main" id="{5A59C806-7015-4214-8B45-B8530460829F}"/>
                  </a:ext>
                </a:extLst>
              </p:cNvPr>
              <p:cNvSpPr>
                <a:spLocks/>
              </p:cNvSpPr>
              <p:nvPr/>
            </p:nvSpPr>
            <p:spPr bwMode="auto">
              <a:xfrm rot="-8887738">
                <a:off x="4522" y="2031"/>
                <a:ext cx="114" cy="45"/>
              </a:xfrm>
              <a:custGeom>
                <a:avLst/>
                <a:gdLst>
                  <a:gd name="T0" fmla="*/ 37 w 228"/>
                  <a:gd name="T1" fmla="*/ 10 h 142"/>
                  <a:gd name="T2" fmla="*/ 7 w 228"/>
                  <a:gd name="T3" fmla="*/ 14 h 142"/>
                  <a:gd name="T4" fmla="*/ 2 w 228"/>
                  <a:gd name="T5" fmla="*/ 6 h 142"/>
                  <a:gd name="T6" fmla="*/ 17 w 228"/>
                  <a:gd name="T7" fmla="*/ 5 h 142"/>
                  <a:gd name="T8" fmla="*/ 38 w 228"/>
                  <a:gd name="T9" fmla="*/ 9 h 142"/>
                  <a:gd name="T10" fmla="*/ 52 w 228"/>
                  <a:gd name="T11" fmla="*/ 6 h 142"/>
                  <a:gd name="T12" fmla="*/ 57 w 228"/>
                  <a:gd name="T13" fmla="*/ 0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8" h="142">
                    <a:moveTo>
                      <a:pt x="145" y="96"/>
                    </a:moveTo>
                    <a:cubicBezTo>
                      <a:pt x="126" y="103"/>
                      <a:pt x="48" y="142"/>
                      <a:pt x="25" y="136"/>
                    </a:cubicBezTo>
                    <a:cubicBezTo>
                      <a:pt x="2" y="130"/>
                      <a:pt x="0" y="75"/>
                      <a:pt x="7" y="61"/>
                    </a:cubicBezTo>
                    <a:cubicBezTo>
                      <a:pt x="14" y="47"/>
                      <a:pt x="42" y="48"/>
                      <a:pt x="66" y="53"/>
                    </a:cubicBezTo>
                    <a:cubicBezTo>
                      <a:pt x="89" y="58"/>
                      <a:pt x="126" y="85"/>
                      <a:pt x="150" y="88"/>
                    </a:cubicBezTo>
                    <a:cubicBezTo>
                      <a:pt x="173" y="89"/>
                      <a:pt x="194" y="74"/>
                      <a:pt x="207" y="60"/>
                    </a:cubicBezTo>
                    <a:cubicBezTo>
                      <a:pt x="221" y="46"/>
                      <a:pt x="224" y="12"/>
                      <a:pt x="228" y="0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89" name="Freeform 469">
                <a:extLst>
                  <a:ext uri="{FF2B5EF4-FFF2-40B4-BE49-F238E27FC236}">
                    <a16:creationId xmlns:a16="http://schemas.microsoft.com/office/drawing/2014/main" id="{EA51B62E-502E-4255-96F3-49F1B28DE8EA}"/>
                  </a:ext>
                </a:extLst>
              </p:cNvPr>
              <p:cNvSpPr>
                <a:spLocks/>
              </p:cNvSpPr>
              <p:nvPr/>
            </p:nvSpPr>
            <p:spPr bwMode="auto">
              <a:xfrm rot="-9846516">
                <a:off x="4470" y="2056"/>
                <a:ext cx="157" cy="31"/>
              </a:xfrm>
              <a:custGeom>
                <a:avLst/>
                <a:gdLst>
                  <a:gd name="T0" fmla="*/ 0 w 400"/>
                  <a:gd name="T1" fmla="*/ 6 h 126"/>
                  <a:gd name="T2" fmla="*/ 7 w 400"/>
                  <a:gd name="T3" fmla="*/ 1 h 126"/>
                  <a:gd name="T4" fmla="*/ 21 w 400"/>
                  <a:gd name="T5" fmla="*/ 0 h 126"/>
                  <a:gd name="T6" fmla="*/ 31 w 400"/>
                  <a:gd name="T7" fmla="*/ 1 h 126"/>
                  <a:gd name="T8" fmla="*/ 43 w 400"/>
                  <a:gd name="T9" fmla="*/ 7 h 126"/>
                  <a:gd name="T10" fmla="*/ 56 w 400"/>
                  <a:gd name="T11" fmla="*/ 6 h 126"/>
                  <a:gd name="T12" fmla="*/ 62 w 400"/>
                  <a:gd name="T13" fmla="*/ 2 h 1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0" h="126">
                    <a:moveTo>
                      <a:pt x="0" y="97"/>
                    </a:moveTo>
                    <a:cubicBezTo>
                      <a:pt x="8" y="85"/>
                      <a:pt x="26" y="41"/>
                      <a:pt x="48" y="25"/>
                    </a:cubicBezTo>
                    <a:cubicBezTo>
                      <a:pt x="70" y="9"/>
                      <a:pt x="108" y="0"/>
                      <a:pt x="134" y="0"/>
                    </a:cubicBezTo>
                    <a:cubicBezTo>
                      <a:pt x="160" y="0"/>
                      <a:pt x="181" y="4"/>
                      <a:pt x="205" y="23"/>
                    </a:cubicBezTo>
                    <a:cubicBezTo>
                      <a:pt x="230" y="42"/>
                      <a:pt x="255" y="98"/>
                      <a:pt x="281" y="112"/>
                    </a:cubicBezTo>
                    <a:cubicBezTo>
                      <a:pt x="307" y="126"/>
                      <a:pt x="344" y="117"/>
                      <a:pt x="364" y="105"/>
                    </a:cubicBezTo>
                    <a:cubicBezTo>
                      <a:pt x="384" y="93"/>
                      <a:pt x="393" y="51"/>
                      <a:pt x="400" y="37"/>
                    </a:cubicBezTo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996633"/>
                  </a:gs>
                  <a:gs pos="100000">
                    <a:srgbClr val="CC6600"/>
                  </a:gs>
                </a:gsLst>
                <a:lin ang="18900000" scaled="1"/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590" name="Group 470">
                <a:extLst>
                  <a:ext uri="{FF2B5EF4-FFF2-40B4-BE49-F238E27FC236}">
                    <a16:creationId xmlns:a16="http://schemas.microsoft.com/office/drawing/2014/main" id="{031D9228-FB77-45DA-BD17-4506A58E66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27" y="1932"/>
                <a:ext cx="1493" cy="234"/>
                <a:chOff x="446" y="3281"/>
                <a:chExt cx="1786" cy="265"/>
              </a:xfrm>
            </p:grpSpPr>
            <p:sp>
              <p:nvSpPr>
                <p:cNvPr id="20591" name="Freeform 471">
                  <a:extLst>
                    <a:ext uri="{FF2B5EF4-FFF2-40B4-BE49-F238E27FC236}">
                      <a16:creationId xmlns:a16="http://schemas.microsoft.com/office/drawing/2014/main" id="{F9DC1CCE-9322-4BA7-BD4C-3E627A59ED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063547">
                  <a:off x="1585" y="3450"/>
                  <a:ext cx="192" cy="27"/>
                </a:xfrm>
                <a:custGeom>
                  <a:avLst/>
                  <a:gdLst>
                    <a:gd name="T0" fmla="*/ 0 w 408"/>
                    <a:gd name="T1" fmla="*/ 7 h 102"/>
                    <a:gd name="T2" fmla="*/ 10 w 408"/>
                    <a:gd name="T3" fmla="*/ 2 h 102"/>
                    <a:gd name="T4" fmla="*/ 26 w 408"/>
                    <a:gd name="T5" fmla="*/ 0 h 102"/>
                    <a:gd name="T6" fmla="*/ 42 w 408"/>
                    <a:gd name="T7" fmla="*/ 1 h 102"/>
                    <a:gd name="T8" fmla="*/ 62 w 408"/>
                    <a:gd name="T9" fmla="*/ 6 h 102"/>
                    <a:gd name="T10" fmla="*/ 80 w 408"/>
                    <a:gd name="T11" fmla="*/ 6 h 102"/>
                    <a:gd name="T12" fmla="*/ 90 w 408"/>
                    <a:gd name="T13" fmla="*/ 1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0592" name="Group 472">
                  <a:extLst>
                    <a:ext uri="{FF2B5EF4-FFF2-40B4-BE49-F238E27FC236}">
                      <a16:creationId xmlns:a16="http://schemas.microsoft.com/office/drawing/2014/main" id="{999B0569-CC01-4960-8B1A-4D8444CDEB2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10121193">
                  <a:off x="1326" y="3451"/>
                  <a:ext cx="311" cy="77"/>
                  <a:chOff x="500" y="1699"/>
                  <a:chExt cx="660" cy="284"/>
                </a:xfrm>
              </p:grpSpPr>
              <p:sp>
                <p:nvSpPr>
                  <p:cNvPr id="20629" name="Freeform 473">
                    <a:extLst>
                      <a:ext uri="{FF2B5EF4-FFF2-40B4-BE49-F238E27FC236}">
                        <a16:creationId xmlns:a16="http://schemas.microsoft.com/office/drawing/2014/main" id="{CA4FCD6D-FAFD-4A6A-85B3-5C87D3DA2A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30" name="Freeform 474">
                    <a:extLst>
                      <a:ext uri="{FF2B5EF4-FFF2-40B4-BE49-F238E27FC236}">
                        <a16:creationId xmlns:a16="http://schemas.microsoft.com/office/drawing/2014/main" id="{92F1074A-DB17-447E-8B61-BF994235D2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31" name="Freeform 475">
                    <a:extLst>
                      <a:ext uri="{FF2B5EF4-FFF2-40B4-BE49-F238E27FC236}">
                        <a16:creationId xmlns:a16="http://schemas.microsoft.com/office/drawing/2014/main" id="{FBB9541E-C91A-4FAE-BE4B-03E05EA16E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0593" name="Group 476">
                  <a:extLst>
                    <a:ext uri="{FF2B5EF4-FFF2-40B4-BE49-F238E27FC236}">
                      <a16:creationId xmlns:a16="http://schemas.microsoft.com/office/drawing/2014/main" id="{057D18ED-FD20-488D-9E6C-C54C479D989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767010">
                  <a:off x="1122" y="3464"/>
                  <a:ext cx="311" cy="77"/>
                  <a:chOff x="500" y="1699"/>
                  <a:chExt cx="660" cy="284"/>
                </a:xfrm>
              </p:grpSpPr>
              <p:sp>
                <p:nvSpPr>
                  <p:cNvPr id="20626" name="Freeform 477">
                    <a:extLst>
                      <a:ext uri="{FF2B5EF4-FFF2-40B4-BE49-F238E27FC236}">
                        <a16:creationId xmlns:a16="http://schemas.microsoft.com/office/drawing/2014/main" id="{D543D11B-3AA0-4476-B137-A584EBC662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27" name="Freeform 478">
                    <a:extLst>
                      <a:ext uri="{FF2B5EF4-FFF2-40B4-BE49-F238E27FC236}">
                        <a16:creationId xmlns:a16="http://schemas.microsoft.com/office/drawing/2014/main" id="{584E8656-CE45-4B74-9BE2-EE9C9B1AFA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28" name="Freeform 479">
                    <a:extLst>
                      <a:ext uri="{FF2B5EF4-FFF2-40B4-BE49-F238E27FC236}">
                        <a16:creationId xmlns:a16="http://schemas.microsoft.com/office/drawing/2014/main" id="{797534DC-4A4B-4A91-A65A-952487D8F7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0594" name="Group 480">
                  <a:extLst>
                    <a:ext uri="{FF2B5EF4-FFF2-40B4-BE49-F238E27FC236}">
                      <a16:creationId xmlns:a16="http://schemas.microsoft.com/office/drawing/2014/main" id="{0BE90FCA-3436-40C5-A49D-FB2A582500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275821">
                  <a:off x="940" y="3465"/>
                  <a:ext cx="297" cy="81"/>
                  <a:chOff x="500" y="1699"/>
                  <a:chExt cx="660" cy="284"/>
                </a:xfrm>
              </p:grpSpPr>
              <p:sp>
                <p:nvSpPr>
                  <p:cNvPr id="20623" name="Freeform 481">
                    <a:extLst>
                      <a:ext uri="{FF2B5EF4-FFF2-40B4-BE49-F238E27FC236}">
                        <a16:creationId xmlns:a16="http://schemas.microsoft.com/office/drawing/2014/main" id="{40AF8C1A-5A60-4A7D-AA01-3D788D9338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24" name="Freeform 482">
                    <a:extLst>
                      <a:ext uri="{FF2B5EF4-FFF2-40B4-BE49-F238E27FC236}">
                        <a16:creationId xmlns:a16="http://schemas.microsoft.com/office/drawing/2014/main" id="{FA378A30-4414-4EC9-99B0-424F3C890A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625" name="Freeform 483">
                    <a:extLst>
                      <a:ext uri="{FF2B5EF4-FFF2-40B4-BE49-F238E27FC236}">
                        <a16:creationId xmlns:a16="http://schemas.microsoft.com/office/drawing/2014/main" id="{34B84C4B-5474-45F0-929C-C3FBFD564B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0595" name="Group 484">
                  <a:extLst>
                    <a:ext uri="{FF2B5EF4-FFF2-40B4-BE49-F238E27FC236}">
                      <a16:creationId xmlns:a16="http://schemas.microsoft.com/office/drawing/2014/main" id="{A24E50C3-6299-426F-9614-742B46DF5B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53299">
                  <a:off x="446" y="3314"/>
                  <a:ext cx="418" cy="211"/>
                  <a:chOff x="1606" y="2128"/>
                  <a:chExt cx="418" cy="211"/>
                </a:xfrm>
              </p:grpSpPr>
              <p:grpSp>
                <p:nvGrpSpPr>
                  <p:cNvPr id="20610" name="Group 485">
                    <a:extLst>
                      <a:ext uri="{FF2B5EF4-FFF2-40B4-BE49-F238E27FC236}">
                        <a16:creationId xmlns:a16="http://schemas.microsoft.com/office/drawing/2014/main" id="{F2223576-D8C5-49AD-B065-6BE84D001B7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92" y="2156"/>
                    <a:ext cx="332" cy="183"/>
                    <a:chOff x="1692" y="2156"/>
                    <a:chExt cx="332" cy="183"/>
                  </a:xfrm>
                </p:grpSpPr>
                <p:sp>
                  <p:nvSpPr>
                    <p:cNvPr id="20620" name="Freeform 486">
                      <a:extLst>
                        <a:ext uri="{FF2B5EF4-FFF2-40B4-BE49-F238E27FC236}">
                          <a16:creationId xmlns:a16="http://schemas.microsoft.com/office/drawing/2014/main" id="{906EA0D6-0A59-42F5-8ACD-773BB5AE761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62" y="2186"/>
                      <a:ext cx="111" cy="51"/>
                    </a:xfrm>
                    <a:custGeom>
                      <a:avLst/>
                      <a:gdLst>
                        <a:gd name="T0" fmla="*/ 0 w 408"/>
                        <a:gd name="T1" fmla="*/ 25 h 102"/>
                        <a:gd name="T2" fmla="*/ 3 w 408"/>
                        <a:gd name="T3" fmla="*/ 7 h 102"/>
                        <a:gd name="T4" fmla="*/ 9 w 408"/>
                        <a:gd name="T5" fmla="*/ 1 h 102"/>
                        <a:gd name="T6" fmla="*/ 14 w 408"/>
                        <a:gd name="T7" fmla="*/ 4 h 102"/>
                        <a:gd name="T8" fmla="*/ 21 w 408"/>
                        <a:gd name="T9" fmla="*/ 23 h 102"/>
                        <a:gd name="T10" fmla="*/ 27 w 408"/>
                        <a:gd name="T11" fmla="*/ 20 h 102"/>
                        <a:gd name="T12" fmla="*/ 30 w 408"/>
                        <a:gd name="T13" fmla="*/ 3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solidFill>
                      <a:srgbClr val="CC9900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21" name="Freeform 487">
                      <a:extLst>
                        <a:ext uri="{FF2B5EF4-FFF2-40B4-BE49-F238E27FC236}">
                          <a16:creationId xmlns:a16="http://schemas.microsoft.com/office/drawing/2014/main" id="{C49255F9-78E2-4B9F-85A6-1F86225AC4D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52" y="2268"/>
                      <a:ext cx="95" cy="48"/>
                    </a:xfrm>
                    <a:custGeom>
                      <a:avLst/>
                      <a:gdLst>
                        <a:gd name="T0" fmla="*/ 0 w 408"/>
                        <a:gd name="T1" fmla="*/ 22 h 102"/>
                        <a:gd name="T2" fmla="*/ 2 w 408"/>
                        <a:gd name="T3" fmla="*/ 6 h 102"/>
                        <a:gd name="T4" fmla="*/ 6 w 408"/>
                        <a:gd name="T5" fmla="*/ 0 h 102"/>
                        <a:gd name="T6" fmla="*/ 10 w 408"/>
                        <a:gd name="T7" fmla="*/ 3 h 102"/>
                        <a:gd name="T8" fmla="*/ 15 w 408"/>
                        <a:gd name="T9" fmla="*/ 20 h 102"/>
                        <a:gd name="T10" fmla="*/ 20 w 408"/>
                        <a:gd name="T11" fmla="*/ 17 h 102"/>
                        <a:gd name="T12" fmla="*/ 22 w 408"/>
                        <a:gd name="T13" fmla="*/ 2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22" name="Freeform 488">
                      <a:extLst>
                        <a:ext uri="{FF2B5EF4-FFF2-40B4-BE49-F238E27FC236}">
                          <a16:creationId xmlns:a16="http://schemas.microsoft.com/office/drawing/2014/main" id="{F9ECE799-A600-4FBF-A7F6-29F10A55142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6967771">
                      <a:off x="1854" y="2257"/>
                      <a:ext cx="93" cy="59"/>
                    </a:xfrm>
                    <a:custGeom>
                      <a:avLst/>
                      <a:gdLst>
                        <a:gd name="T0" fmla="*/ 0 w 400"/>
                        <a:gd name="T1" fmla="*/ 21 h 126"/>
                        <a:gd name="T2" fmla="*/ 3 w 400"/>
                        <a:gd name="T3" fmla="*/ 6 h 126"/>
                        <a:gd name="T4" fmla="*/ 7 w 400"/>
                        <a:gd name="T5" fmla="*/ 0 h 126"/>
                        <a:gd name="T6" fmla="*/ 11 w 400"/>
                        <a:gd name="T7" fmla="*/ 5 h 126"/>
                        <a:gd name="T8" fmla="*/ 15 w 400"/>
                        <a:gd name="T9" fmla="*/ 24 h 126"/>
                        <a:gd name="T10" fmla="*/ 20 w 400"/>
                        <a:gd name="T11" fmla="*/ 23 h 126"/>
                        <a:gd name="T12" fmla="*/ 22 w 400"/>
                        <a:gd name="T13" fmla="*/ 8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611" name="Group 489">
                    <a:extLst>
                      <a:ext uri="{FF2B5EF4-FFF2-40B4-BE49-F238E27FC236}">
                        <a16:creationId xmlns:a16="http://schemas.microsoft.com/office/drawing/2014/main" id="{A4D4F5EC-CC60-49E0-B2F0-9F81F2308DC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06" y="2128"/>
                    <a:ext cx="372" cy="208"/>
                    <a:chOff x="1606" y="2128"/>
                    <a:chExt cx="372" cy="208"/>
                  </a:xfrm>
                </p:grpSpPr>
                <p:grpSp>
                  <p:nvGrpSpPr>
                    <p:cNvPr id="20612" name="Group 490">
                      <a:extLst>
                        <a:ext uri="{FF2B5EF4-FFF2-40B4-BE49-F238E27FC236}">
                          <a16:creationId xmlns:a16="http://schemas.microsoft.com/office/drawing/2014/main" id="{542E9CEC-47AD-4243-AA98-610B98CEFDD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49" y="2131"/>
                      <a:ext cx="329" cy="205"/>
                      <a:chOff x="1649" y="2131"/>
                      <a:chExt cx="329" cy="205"/>
                    </a:xfrm>
                  </p:grpSpPr>
                  <p:sp>
                    <p:nvSpPr>
                      <p:cNvPr id="20614" name="Freeform 491">
                        <a:extLst>
                          <a:ext uri="{FF2B5EF4-FFF2-40B4-BE49-F238E27FC236}">
                            <a16:creationId xmlns:a16="http://schemas.microsoft.com/office/drawing/2014/main" id="{D24A738A-AEDC-43F1-857F-2FE33DD1FB6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7401987">
                        <a:off x="1903" y="2260"/>
                        <a:ext cx="92" cy="59"/>
                      </a:xfrm>
                      <a:custGeom>
                        <a:avLst/>
                        <a:gdLst>
                          <a:gd name="T0" fmla="*/ 0 w 400"/>
                          <a:gd name="T1" fmla="*/ 21 h 126"/>
                          <a:gd name="T2" fmla="*/ 3 w 400"/>
                          <a:gd name="T3" fmla="*/ 6 h 126"/>
                          <a:gd name="T4" fmla="*/ 7 w 400"/>
                          <a:gd name="T5" fmla="*/ 0 h 126"/>
                          <a:gd name="T6" fmla="*/ 11 w 400"/>
                          <a:gd name="T7" fmla="*/ 5 h 126"/>
                          <a:gd name="T8" fmla="*/ 15 w 400"/>
                          <a:gd name="T9" fmla="*/ 24 h 126"/>
                          <a:gd name="T10" fmla="*/ 19 w 400"/>
                          <a:gd name="T11" fmla="*/ 23 h 126"/>
                          <a:gd name="T12" fmla="*/ 21 w 400"/>
                          <a:gd name="T13" fmla="*/ 8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20615" name="Group 492">
                        <a:extLst>
                          <a:ext uri="{FF2B5EF4-FFF2-40B4-BE49-F238E27FC236}">
                            <a16:creationId xmlns:a16="http://schemas.microsoft.com/office/drawing/2014/main" id="{AE903DFD-0E8E-41C4-A71C-2F9DFECD4CB9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5" y="2188"/>
                        <a:ext cx="154" cy="143"/>
                        <a:chOff x="1728" y="2185"/>
                        <a:chExt cx="154" cy="143"/>
                      </a:xfrm>
                    </p:grpSpPr>
                    <p:sp>
                      <p:nvSpPr>
                        <p:cNvPr id="20617" name="Freeform 493">
                          <a:extLst>
                            <a:ext uri="{FF2B5EF4-FFF2-40B4-BE49-F238E27FC236}">
                              <a16:creationId xmlns:a16="http://schemas.microsoft.com/office/drawing/2014/main" id="{845C33DB-A882-408C-B246-0E9F30F8D7E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802" y="2249"/>
                          <a:ext cx="111" cy="48"/>
                        </a:xfrm>
                        <a:custGeom>
                          <a:avLst/>
                          <a:gdLst>
                            <a:gd name="T0" fmla="*/ 0 w 408"/>
                            <a:gd name="T1" fmla="*/ 22 h 102"/>
                            <a:gd name="T2" fmla="*/ 3 w 408"/>
                            <a:gd name="T3" fmla="*/ 6 h 102"/>
                            <a:gd name="T4" fmla="*/ 9 w 408"/>
                            <a:gd name="T5" fmla="*/ 0 h 102"/>
                            <a:gd name="T6" fmla="*/ 14 w 408"/>
                            <a:gd name="T7" fmla="*/ 3 h 102"/>
                            <a:gd name="T8" fmla="*/ 21 w 408"/>
                            <a:gd name="T9" fmla="*/ 20 h 102"/>
                            <a:gd name="T10" fmla="*/ 27 w 408"/>
                            <a:gd name="T11" fmla="*/ 17 h 102"/>
                            <a:gd name="T12" fmla="*/ 30 w 408"/>
                            <a:gd name="T13" fmla="*/ 2 h 102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8" h="102">
                              <a:moveTo>
                                <a:pt x="0" y="99"/>
                              </a:moveTo>
                              <a:cubicBezTo>
                                <a:pt x="7" y="87"/>
                                <a:pt x="24" y="43"/>
                                <a:pt x="44" y="27"/>
                              </a:cubicBezTo>
                              <a:cubicBezTo>
                                <a:pt x="64" y="11"/>
                                <a:pt x="93" y="5"/>
                                <a:pt x="118" y="3"/>
                              </a:cubicBezTo>
                              <a:cubicBezTo>
                                <a:pt x="143" y="1"/>
                                <a:pt x="165" y="0"/>
                                <a:pt x="192" y="15"/>
                              </a:cubicBezTo>
                              <a:cubicBezTo>
                                <a:pt x="219" y="30"/>
                                <a:pt x="252" y="80"/>
                                <a:pt x="280" y="91"/>
                              </a:cubicBezTo>
                              <a:cubicBezTo>
                                <a:pt x="308" y="102"/>
                                <a:pt x="339" y="92"/>
                                <a:pt x="360" y="79"/>
                              </a:cubicBezTo>
                              <a:cubicBezTo>
                                <a:pt x="381" y="66"/>
                                <a:pt x="398" y="25"/>
                                <a:pt x="408" y="10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0618" name="Freeform 494">
                          <a:extLst>
                            <a:ext uri="{FF2B5EF4-FFF2-40B4-BE49-F238E27FC236}">
                              <a16:creationId xmlns:a16="http://schemas.microsoft.com/office/drawing/2014/main" id="{FEA0E36A-ADF4-4AFA-BE60-7F4B2A56C5A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752" y="2226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21 h 126"/>
                            <a:gd name="T2" fmla="*/ 4 w 400"/>
                            <a:gd name="T3" fmla="*/ 6 h 126"/>
                            <a:gd name="T4" fmla="*/ 10 w 400"/>
                            <a:gd name="T5" fmla="*/ 0 h 126"/>
                            <a:gd name="T6" fmla="*/ 15 w 400"/>
                            <a:gd name="T7" fmla="*/ 5 h 126"/>
                            <a:gd name="T8" fmla="*/ 21 w 400"/>
                            <a:gd name="T9" fmla="*/ 24 h 126"/>
                            <a:gd name="T10" fmla="*/ 26 w 400"/>
                            <a:gd name="T11" fmla="*/ 23 h 126"/>
                            <a:gd name="T12" fmla="*/ 29 w 400"/>
                            <a:gd name="T13" fmla="*/ 8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0619" name="Freeform 495">
                          <a:extLst>
                            <a:ext uri="{FF2B5EF4-FFF2-40B4-BE49-F238E27FC236}">
                              <a16:creationId xmlns:a16="http://schemas.microsoft.com/office/drawing/2014/main" id="{FF92D9D9-44F5-4296-AD20-2F73ABDAEAA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297170">
                          <a:off x="1704" y="2209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21 h 126"/>
                            <a:gd name="T2" fmla="*/ 4 w 400"/>
                            <a:gd name="T3" fmla="*/ 6 h 126"/>
                            <a:gd name="T4" fmla="*/ 10 w 400"/>
                            <a:gd name="T5" fmla="*/ 0 h 126"/>
                            <a:gd name="T6" fmla="*/ 15 w 400"/>
                            <a:gd name="T7" fmla="*/ 5 h 126"/>
                            <a:gd name="T8" fmla="*/ 21 w 400"/>
                            <a:gd name="T9" fmla="*/ 24 h 126"/>
                            <a:gd name="T10" fmla="*/ 26 w 400"/>
                            <a:gd name="T11" fmla="*/ 23 h 126"/>
                            <a:gd name="T12" fmla="*/ 29 w 400"/>
                            <a:gd name="T13" fmla="*/ 8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sp>
                    <p:nvSpPr>
                      <p:cNvPr id="20616" name="Freeform 496">
                        <a:extLst>
                          <a:ext uri="{FF2B5EF4-FFF2-40B4-BE49-F238E27FC236}">
                            <a16:creationId xmlns:a16="http://schemas.microsoft.com/office/drawing/2014/main" id="{7DE0CC9D-588A-4D63-AA22-081C02BAA94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5664353">
                        <a:off x="1625" y="2155"/>
                        <a:ext cx="108" cy="60"/>
                      </a:xfrm>
                      <a:custGeom>
                        <a:avLst/>
                        <a:gdLst>
                          <a:gd name="T0" fmla="*/ 0 w 400"/>
                          <a:gd name="T1" fmla="*/ 22 h 126"/>
                          <a:gd name="T2" fmla="*/ 4 w 400"/>
                          <a:gd name="T3" fmla="*/ 6 h 126"/>
                          <a:gd name="T4" fmla="*/ 10 w 400"/>
                          <a:gd name="T5" fmla="*/ 0 h 126"/>
                          <a:gd name="T6" fmla="*/ 15 w 400"/>
                          <a:gd name="T7" fmla="*/ 5 h 126"/>
                          <a:gd name="T8" fmla="*/ 21 w 400"/>
                          <a:gd name="T9" fmla="*/ 25 h 126"/>
                          <a:gd name="T10" fmla="*/ 26 w 400"/>
                          <a:gd name="T11" fmla="*/ 24 h 126"/>
                          <a:gd name="T12" fmla="*/ 29 w 400"/>
                          <a:gd name="T13" fmla="*/ 9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0613" name="Freeform 497">
                      <a:extLst>
                        <a:ext uri="{FF2B5EF4-FFF2-40B4-BE49-F238E27FC236}">
                          <a16:creationId xmlns:a16="http://schemas.microsoft.com/office/drawing/2014/main" id="{7DEE3EBF-7C93-4ADF-8A6D-A0350EDFBE8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10800000">
                      <a:off x="1606" y="2128"/>
                      <a:ext cx="86" cy="79"/>
                    </a:xfrm>
                    <a:custGeom>
                      <a:avLst/>
                      <a:gdLst>
                        <a:gd name="T0" fmla="*/ 26 w 145"/>
                        <a:gd name="T1" fmla="*/ 0 h 221"/>
                        <a:gd name="T2" fmla="*/ 44 w 145"/>
                        <a:gd name="T3" fmla="*/ 5 h 221"/>
                        <a:gd name="T4" fmla="*/ 50 w 145"/>
                        <a:gd name="T5" fmla="*/ 14 h 221"/>
                        <a:gd name="T6" fmla="*/ 43 w 145"/>
                        <a:gd name="T7" fmla="*/ 20 h 221"/>
                        <a:gd name="T8" fmla="*/ 18 w 145"/>
                        <a:gd name="T9" fmla="*/ 27 h 221"/>
                        <a:gd name="T10" fmla="*/ 2 w 145"/>
                        <a:gd name="T11" fmla="*/ 27 h 221"/>
                        <a:gd name="T12" fmla="*/ 5 w 145"/>
                        <a:gd name="T13" fmla="*/ 28 h 221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45" h="221">
                          <a:moveTo>
                            <a:pt x="72" y="0"/>
                          </a:moveTo>
                          <a:cubicBezTo>
                            <a:pt x="82" y="7"/>
                            <a:pt x="115" y="23"/>
                            <a:pt x="127" y="39"/>
                          </a:cubicBezTo>
                          <a:cubicBezTo>
                            <a:pt x="139" y="57"/>
                            <a:pt x="145" y="86"/>
                            <a:pt x="144" y="106"/>
                          </a:cubicBezTo>
                          <a:cubicBezTo>
                            <a:pt x="143" y="125"/>
                            <a:pt x="139" y="141"/>
                            <a:pt x="123" y="158"/>
                          </a:cubicBezTo>
                          <a:cubicBezTo>
                            <a:pt x="107" y="176"/>
                            <a:pt x="69" y="203"/>
                            <a:pt x="50" y="212"/>
                          </a:cubicBezTo>
                          <a:cubicBezTo>
                            <a:pt x="31" y="221"/>
                            <a:pt x="12" y="213"/>
                            <a:pt x="6" y="214"/>
                          </a:cubicBezTo>
                          <a:cubicBezTo>
                            <a:pt x="0" y="215"/>
                            <a:pt x="12" y="217"/>
                            <a:pt x="14" y="21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20596" name="Group 498">
                  <a:extLst>
                    <a:ext uri="{FF2B5EF4-FFF2-40B4-BE49-F238E27FC236}">
                      <a16:creationId xmlns:a16="http://schemas.microsoft.com/office/drawing/2014/main" id="{974A0581-56DE-41F8-8D4B-2DC1A691E94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2514992">
                  <a:off x="1814" y="3281"/>
                  <a:ext cx="418" cy="211"/>
                  <a:chOff x="1606" y="2128"/>
                  <a:chExt cx="418" cy="211"/>
                </a:xfrm>
              </p:grpSpPr>
              <p:grpSp>
                <p:nvGrpSpPr>
                  <p:cNvPr id="20597" name="Group 499">
                    <a:extLst>
                      <a:ext uri="{FF2B5EF4-FFF2-40B4-BE49-F238E27FC236}">
                        <a16:creationId xmlns:a16="http://schemas.microsoft.com/office/drawing/2014/main" id="{DE5D555D-A77C-4DED-A2F1-DE0E72EE91A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92" y="2156"/>
                    <a:ext cx="332" cy="183"/>
                    <a:chOff x="1692" y="2156"/>
                    <a:chExt cx="332" cy="183"/>
                  </a:xfrm>
                </p:grpSpPr>
                <p:sp>
                  <p:nvSpPr>
                    <p:cNvPr id="20607" name="Freeform 500">
                      <a:extLst>
                        <a:ext uri="{FF2B5EF4-FFF2-40B4-BE49-F238E27FC236}">
                          <a16:creationId xmlns:a16="http://schemas.microsoft.com/office/drawing/2014/main" id="{254D0A21-3284-4FCF-8358-FAA5BD5D32E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62" y="2186"/>
                      <a:ext cx="111" cy="51"/>
                    </a:xfrm>
                    <a:custGeom>
                      <a:avLst/>
                      <a:gdLst>
                        <a:gd name="T0" fmla="*/ 0 w 408"/>
                        <a:gd name="T1" fmla="*/ 25 h 102"/>
                        <a:gd name="T2" fmla="*/ 3 w 408"/>
                        <a:gd name="T3" fmla="*/ 7 h 102"/>
                        <a:gd name="T4" fmla="*/ 9 w 408"/>
                        <a:gd name="T5" fmla="*/ 1 h 102"/>
                        <a:gd name="T6" fmla="*/ 14 w 408"/>
                        <a:gd name="T7" fmla="*/ 4 h 102"/>
                        <a:gd name="T8" fmla="*/ 21 w 408"/>
                        <a:gd name="T9" fmla="*/ 23 h 102"/>
                        <a:gd name="T10" fmla="*/ 27 w 408"/>
                        <a:gd name="T11" fmla="*/ 20 h 102"/>
                        <a:gd name="T12" fmla="*/ 30 w 408"/>
                        <a:gd name="T13" fmla="*/ 3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solidFill>
                      <a:srgbClr val="CC9900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08" name="Freeform 501">
                      <a:extLst>
                        <a:ext uri="{FF2B5EF4-FFF2-40B4-BE49-F238E27FC236}">
                          <a16:creationId xmlns:a16="http://schemas.microsoft.com/office/drawing/2014/main" id="{308E61FB-5924-405B-BDDF-2054222AD80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52" y="2268"/>
                      <a:ext cx="95" cy="48"/>
                    </a:xfrm>
                    <a:custGeom>
                      <a:avLst/>
                      <a:gdLst>
                        <a:gd name="T0" fmla="*/ 0 w 408"/>
                        <a:gd name="T1" fmla="*/ 22 h 102"/>
                        <a:gd name="T2" fmla="*/ 2 w 408"/>
                        <a:gd name="T3" fmla="*/ 6 h 102"/>
                        <a:gd name="T4" fmla="*/ 6 w 408"/>
                        <a:gd name="T5" fmla="*/ 0 h 102"/>
                        <a:gd name="T6" fmla="*/ 10 w 408"/>
                        <a:gd name="T7" fmla="*/ 3 h 102"/>
                        <a:gd name="T8" fmla="*/ 15 w 408"/>
                        <a:gd name="T9" fmla="*/ 20 h 102"/>
                        <a:gd name="T10" fmla="*/ 20 w 408"/>
                        <a:gd name="T11" fmla="*/ 17 h 102"/>
                        <a:gd name="T12" fmla="*/ 22 w 408"/>
                        <a:gd name="T13" fmla="*/ 2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609" name="Freeform 502">
                      <a:extLst>
                        <a:ext uri="{FF2B5EF4-FFF2-40B4-BE49-F238E27FC236}">
                          <a16:creationId xmlns:a16="http://schemas.microsoft.com/office/drawing/2014/main" id="{60A98C92-5C29-4493-8827-3D273102B39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6967771">
                      <a:off x="1854" y="2257"/>
                      <a:ext cx="93" cy="59"/>
                    </a:xfrm>
                    <a:custGeom>
                      <a:avLst/>
                      <a:gdLst>
                        <a:gd name="T0" fmla="*/ 0 w 400"/>
                        <a:gd name="T1" fmla="*/ 21 h 126"/>
                        <a:gd name="T2" fmla="*/ 3 w 400"/>
                        <a:gd name="T3" fmla="*/ 6 h 126"/>
                        <a:gd name="T4" fmla="*/ 7 w 400"/>
                        <a:gd name="T5" fmla="*/ 0 h 126"/>
                        <a:gd name="T6" fmla="*/ 11 w 400"/>
                        <a:gd name="T7" fmla="*/ 5 h 126"/>
                        <a:gd name="T8" fmla="*/ 15 w 400"/>
                        <a:gd name="T9" fmla="*/ 24 h 126"/>
                        <a:gd name="T10" fmla="*/ 20 w 400"/>
                        <a:gd name="T11" fmla="*/ 23 h 126"/>
                        <a:gd name="T12" fmla="*/ 22 w 400"/>
                        <a:gd name="T13" fmla="*/ 8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0598" name="Group 503">
                    <a:extLst>
                      <a:ext uri="{FF2B5EF4-FFF2-40B4-BE49-F238E27FC236}">
                        <a16:creationId xmlns:a16="http://schemas.microsoft.com/office/drawing/2014/main" id="{CB85DE97-DA8E-456E-828E-8FF89FDFC03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06" y="2128"/>
                    <a:ext cx="372" cy="208"/>
                    <a:chOff x="1606" y="2128"/>
                    <a:chExt cx="372" cy="208"/>
                  </a:xfrm>
                </p:grpSpPr>
                <p:grpSp>
                  <p:nvGrpSpPr>
                    <p:cNvPr id="20599" name="Group 504">
                      <a:extLst>
                        <a:ext uri="{FF2B5EF4-FFF2-40B4-BE49-F238E27FC236}">
                          <a16:creationId xmlns:a16="http://schemas.microsoft.com/office/drawing/2014/main" id="{DA1734ED-B830-4C2E-B2E9-8A3342EED57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49" y="2131"/>
                      <a:ext cx="329" cy="205"/>
                      <a:chOff x="1649" y="2131"/>
                      <a:chExt cx="329" cy="205"/>
                    </a:xfrm>
                  </p:grpSpPr>
                  <p:sp>
                    <p:nvSpPr>
                      <p:cNvPr id="20601" name="Freeform 505">
                        <a:extLst>
                          <a:ext uri="{FF2B5EF4-FFF2-40B4-BE49-F238E27FC236}">
                            <a16:creationId xmlns:a16="http://schemas.microsoft.com/office/drawing/2014/main" id="{296A9CC1-154A-4B7A-B8C7-3F15A2BDC4F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7401987">
                        <a:off x="1903" y="2260"/>
                        <a:ext cx="92" cy="59"/>
                      </a:xfrm>
                      <a:custGeom>
                        <a:avLst/>
                        <a:gdLst>
                          <a:gd name="T0" fmla="*/ 0 w 400"/>
                          <a:gd name="T1" fmla="*/ 21 h 126"/>
                          <a:gd name="T2" fmla="*/ 3 w 400"/>
                          <a:gd name="T3" fmla="*/ 6 h 126"/>
                          <a:gd name="T4" fmla="*/ 7 w 400"/>
                          <a:gd name="T5" fmla="*/ 0 h 126"/>
                          <a:gd name="T6" fmla="*/ 11 w 400"/>
                          <a:gd name="T7" fmla="*/ 5 h 126"/>
                          <a:gd name="T8" fmla="*/ 15 w 400"/>
                          <a:gd name="T9" fmla="*/ 24 h 126"/>
                          <a:gd name="T10" fmla="*/ 19 w 400"/>
                          <a:gd name="T11" fmla="*/ 23 h 126"/>
                          <a:gd name="T12" fmla="*/ 21 w 400"/>
                          <a:gd name="T13" fmla="*/ 8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20602" name="Group 506">
                        <a:extLst>
                          <a:ext uri="{FF2B5EF4-FFF2-40B4-BE49-F238E27FC236}">
                            <a16:creationId xmlns:a16="http://schemas.microsoft.com/office/drawing/2014/main" id="{CF2C6C2E-5852-4D10-B760-BF1AC2868A97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5" y="2188"/>
                        <a:ext cx="154" cy="143"/>
                        <a:chOff x="1728" y="2185"/>
                        <a:chExt cx="154" cy="143"/>
                      </a:xfrm>
                    </p:grpSpPr>
                    <p:sp>
                      <p:nvSpPr>
                        <p:cNvPr id="20604" name="Freeform 507">
                          <a:extLst>
                            <a:ext uri="{FF2B5EF4-FFF2-40B4-BE49-F238E27FC236}">
                              <a16:creationId xmlns:a16="http://schemas.microsoft.com/office/drawing/2014/main" id="{40227BFF-154F-4E7E-AA1F-635051F476D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802" y="2249"/>
                          <a:ext cx="111" cy="48"/>
                        </a:xfrm>
                        <a:custGeom>
                          <a:avLst/>
                          <a:gdLst>
                            <a:gd name="T0" fmla="*/ 0 w 408"/>
                            <a:gd name="T1" fmla="*/ 22 h 102"/>
                            <a:gd name="T2" fmla="*/ 3 w 408"/>
                            <a:gd name="T3" fmla="*/ 6 h 102"/>
                            <a:gd name="T4" fmla="*/ 9 w 408"/>
                            <a:gd name="T5" fmla="*/ 0 h 102"/>
                            <a:gd name="T6" fmla="*/ 14 w 408"/>
                            <a:gd name="T7" fmla="*/ 3 h 102"/>
                            <a:gd name="T8" fmla="*/ 21 w 408"/>
                            <a:gd name="T9" fmla="*/ 20 h 102"/>
                            <a:gd name="T10" fmla="*/ 27 w 408"/>
                            <a:gd name="T11" fmla="*/ 17 h 102"/>
                            <a:gd name="T12" fmla="*/ 30 w 408"/>
                            <a:gd name="T13" fmla="*/ 2 h 102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8" h="102">
                              <a:moveTo>
                                <a:pt x="0" y="99"/>
                              </a:moveTo>
                              <a:cubicBezTo>
                                <a:pt x="7" y="87"/>
                                <a:pt x="24" y="43"/>
                                <a:pt x="44" y="27"/>
                              </a:cubicBezTo>
                              <a:cubicBezTo>
                                <a:pt x="64" y="11"/>
                                <a:pt x="93" y="5"/>
                                <a:pt x="118" y="3"/>
                              </a:cubicBezTo>
                              <a:cubicBezTo>
                                <a:pt x="143" y="1"/>
                                <a:pt x="165" y="0"/>
                                <a:pt x="192" y="15"/>
                              </a:cubicBezTo>
                              <a:cubicBezTo>
                                <a:pt x="219" y="30"/>
                                <a:pt x="252" y="80"/>
                                <a:pt x="280" y="91"/>
                              </a:cubicBezTo>
                              <a:cubicBezTo>
                                <a:pt x="308" y="102"/>
                                <a:pt x="339" y="92"/>
                                <a:pt x="360" y="79"/>
                              </a:cubicBezTo>
                              <a:cubicBezTo>
                                <a:pt x="381" y="66"/>
                                <a:pt x="398" y="25"/>
                                <a:pt x="408" y="10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0605" name="Freeform 508">
                          <a:extLst>
                            <a:ext uri="{FF2B5EF4-FFF2-40B4-BE49-F238E27FC236}">
                              <a16:creationId xmlns:a16="http://schemas.microsoft.com/office/drawing/2014/main" id="{24A29D1E-04EC-4F21-96B7-9FF1F93EC61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752" y="2226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21 h 126"/>
                            <a:gd name="T2" fmla="*/ 4 w 400"/>
                            <a:gd name="T3" fmla="*/ 6 h 126"/>
                            <a:gd name="T4" fmla="*/ 10 w 400"/>
                            <a:gd name="T5" fmla="*/ 0 h 126"/>
                            <a:gd name="T6" fmla="*/ 15 w 400"/>
                            <a:gd name="T7" fmla="*/ 5 h 126"/>
                            <a:gd name="T8" fmla="*/ 21 w 400"/>
                            <a:gd name="T9" fmla="*/ 24 h 126"/>
                            <a:gd name="T10" fmla="*/ 26 w 400"/>
                            <a:gd name="T11" fmla="*/ 23 h 126"/>
                            <a:gd name="T12" fmla="*/ 29 w 400"/>
                            <a:gd name="T13" fmla="*/ 8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0606" name="Freeform 509">
                          <a:extLst>
                            <a:ext uri="{FF2B5EF4-FFF2-40B4-BE49-F238E27FC236}">
                              <a16:creationId xmlns:a16="http://schemas.microsoft.com/office/drawing/2014/main" id="{D10D1B5B-DC45-497F-899E-B05D15C07FE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297170">
                          <a:off x="1704" y="2209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21 h 126"/>
                            <a:gd name="T2" fmla="*/ 4 w 400"/>
                            <a:gd name="T3" fmla="*/ 6 h 126"/>
                            <a:gd name="T4" fmla="*/ 10 w 400"/>
                            <a:gd name="T5" fmla="*/ 0 h 126"/>
                            <a:gd name="T6" fmla="*/ 15 w 400"/>
                            <a:gd name="T7" fmla="*/ 5 h 126"/>
                            <a:gd name="T8" fmla="*/ 21 w 400"/>
                            <a:gd name="T9" fmla="*/ 24 h 126"/>
                            <a:gd name="T10" fmla="*/ 26 w 400"/>
                            <a:gd name="T11" fmla="*/ 23 h 126"/>
                            <a:gd name="T12" fmla="*/ 29 w 400"/>
                            <a:gd name="T13" fmla="*/ 8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sp>
                    <p:nvSpPr>
                      <p:cNvPr id="20603" name="Freeform 510">
                        <a:extLst>
                          <a:ext uri="{FF2B5EF4-FFF2-40B4-BE49-F238E27FC236}">
                            <a16:creationId xmlns:a16="http://schemas.microsoft.com/office/drawing/2014/main" id="{D061712B-9AA1-4C0D-8BE7-17725C56A08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5664353">
                        <a:off x="1625" y="2155"/>
                        <a:ext cx="108" cy="60"/>
                      </a:xfrm>
                      <a:custGeom>
                        <a:avLst/>
                        <a:gdLst>
                          <a:gd name="T0" fmla="*/ 0 w 400"/>
                          <a:gd name="T1" fmla="*/ 22 h 126"/>
                          <a:gd name="T2" fmla="*/ 4 w 400"/>
                          <a:gd name="T3" fmla="*/ 6 h 126"/>
                          <a:gd name="T4" fmla="*/ 10 w 400"/>
                          <a:gd name="T5" fmla="*/ 0 h 126"/>
                          <a:gd name="T6" fmla="*/ 15 w 400"/>
                          <a:gd name="T7" fmla="*/ 5 h 126"/>
                          <a:gd name="T8" fmla="*/ 21 w 400"/>
                          <a:gd name="T9" fmla="*/ 25 h 126"/>
                          <a:gd name="T10" fmla="*/ 26 w 400"/>
                          <a:gd name="T11" fmla="*/ 24 h 126"/>
                          <a:gd name="T12" fmla="*/ 29 w 400"/>
                          <a:gd name="T13" fmla="*/ 9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0600" name="Freeform 511">
                      <a:extLst>
                        <a:ext uri="{FF2B5EF4-FFF2-40B4-BE49-F238E27FC236}">
                          <a16:creationId xmlns:a16="http://schemas.microsoft.com/office/drawing/2014/main" id="{D9B680D4-ED77-4E2F-96B1-9E675C4C409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10800000">
                      <a:off x="1606" y="2128"/>
                      <a:ext cx="86" cy="79"/>
                    </a:xfrm>
                    <a:custGeom>
                      <a:avLst/>
                      <a:gdLst>
                        <a:gd name="T0" fmla="*/ 26 w 145"/>
                        <a:gd name="T1" fmla="*/ 0 h 221"/>
                        <a:gd name="T2" fmla="*/ 44 w 145"/>
                        <a:gd name="T3" fmla="*/ 5 h 221"/>
                        <a:gd name="T4" fmla="*/ 50 w 145"/>
                        <a:gd name="T5" fmla="*/ 14 h 221"/>
                        <a:gd name="T6" fmla="*/ 43 w 145"/>
                        <a:gd name="T7" fmla="*/ 20 h 221"/>
                        <a:gd name="T8" fmla="*/ 18 w 145"/>
                        <a:gd name="T9" fmla="*/ 27 h 221"/>
                        <a:gd name="T10" fmla="*/ 2 w 145"/>
                        <a:gd name="T11" fmla="*/ 27 h 221"/>
                        <a:gd name="T12" fmla="*/ 5 w 145"/>
                        <a:gd name="T13" fmla="*/ 28 h 221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45" h="221">
                          <a:moveTo>
                            <a:pt x="72" y="0"/>
                          </a:moveTo>
                          <a:cubicBezTo>
                            <a:pt x="82" y="7"/>
                            <a:pt x="115" y="23"/>
                            <a:pt x="127" y="39"/>
                          </a:cubicBezTo>
                          <a:cubicBezTo>
                            <a:pt x="139" y="57"/>
                            <a:pt x="145" y="86"/>
                            <a:pt x="144" y="106"/>
                          </a:cubicBezTo>
                          <a:cubicBezTo>
                            <a:pt x="143" y="125"/>
                            <a:pt x="139" y="141"/>
                            <a:pt x="123" y="158"/>
                          </a:cubicBezTo>
                          <a:cubicBezTo>
                            <a:pt x="107" y="176"/>
                            <a:pt x="69" y="203"/>
                            <a:pt x="50" y="212"/>
                          </a:cubicBezTo>
                          <a:cubicBezTo>
                            <a:pt x="31" y="221"/>
                            <a:pt x="12" y="213"/>
                            <a:pt x="6" y="214"/>
                          </a:cubicBezTo>
                          <a:cubicBezTo>
                            <a:pt x="0" y="215"/>
                            <a:pt x="12" y="217"/>
                            <a:pt x="14" y="21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</p:grpSp>
        <p:grpSp>
          <p:nvGrpSpPr>
            <p:cNvPr id="20522" name="Group 512">
              <a:extLst>
                <a:ext uri="{FF2B5EF4-FFF2-40B4-BE49-F238E27FC236}">
                  <a16:creationId xmlns:a16="http://schemas.microsoft.com/office/drawing/2014/main" id="{10CF74D7-6C35-41E0-B3BB-1ED2B14B3F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" y="3264"/>
              <a:ext cx="394" cy="401"/>
              <a:chOff x="288" y="2880"/>
              <a:chExt cx="394" cy="401"/>
            </a:xfrm>
          </p:grpSpPr>
          <p:sp>
            <p:nvSpPr>
              <p:cNvPr id="20577" name="Freeform 513">
                <a:extLst>
                  <a:ext uri="{FF2B5EF4-FFF2-40B4-BE49-F238E27FC236}">
                    <a16:creationId xmlns:a16="http://schemas.microsoft.com/office/drawing/2014/main" id="{3A8819D7-CB83-4CD3-951E-209C4D5AE763}"/>
                  </a:ext>
                </a:extLst>
              </p:cNvPr>
              <p:cNvSpPr>
                <a:spLocks/>
              </p:cNvSpPr>
              <p:nvPr/>
            </p:nvSpPr>
            <p:spPr bwMode="auto">
              <a:xfrm rot="2730404">
                <a:off x="289" y="2888"/>
                <a:ext cx="401" cy="385"/>
              </a:xfrm>
              <a:custGeom>
                <a:avLst/>
                <a:gdLst>
                  <a:gd name="T0" fmla="*/ 180 w 449"/>
                  <a:gd name="T1" fmla="*/ 3 h 433"/>
                  <a:gd name="T2" fmla="*/ 297 w 449"/>
                  <a:gd name="T3" fmla="*/ 40 h 433"/>
                  <a:gd name="T4" fmla="*/ 333 w 449"/>
                  <a:gd name="T5" fmla="*/ 91 h 433"/>
                  <a:gd name="T6" fmla="*/ 355 w 449"/>
                  <a:gd name="T7" fmla="*/ 217 h 433"/>
                  <a:gd name="T8" fmla="*/ 321 w 449"/>
                  <a:gd name="T9" fmla="*/ 281 h 433"/>
                  <a:gd name="T10" fmla="*/ 244 w 449"/>
                  <a:gd name="T11" fmla="*/ 332 h 433"/>
                  <a:gd name="T12" fmla="*/ 116 w 449"/>
                  <a:gd name="T13" fmla="*/ 332 h 433"/>
                  <a:gd name="T14" fmla="*/ 26 w 449"/>
                  <a:gd name="T15" fmla="*/ 265 h 433"/>
                  <a:gd name="T16" fmla="*/ 2 w 449"/>
                  <a:gd name="T17" fmla="*/ 192 h 433"/>
                  <a:gd name="T18" fmla="*/ 14 w 449"/>
                  <a:gd name="T19" fmla="*/ 129 h 433"/>
                  <a:gd name="T20" fmla="*/ 53 w 449"/>
                  <a:gd name="T21" fmla="*/ 53 h 433"/>
                  <a:gd name="T22" fmla="*/ 180 w 449"/>
                  <a:gd name="T23" fmla="*/ 3 h 43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49" h="433">
                    <a:moveTo>
                      <a:pt x="226" y="3"/>
                    </a:moveTo>
                    <a:cubicBezTo>
                      <a:pt x="277" y="0"/>
                      <a:pt x="341" y="32"/>
                      <a:pt x="373" y="51"/>
                    </a:cubicBezTo>
                    <a:cubicBezTo>
                      <a:pt x="405" y="70"/>
                      <a:pt x="406" y="78"/>
                      <a:pt x="418" y="115"/>
                    </a:cubicBezTo>
                    <a:cubicBezTo>
                      <a:pt x="430" y="152"/>
                      <a:pt x="449" y="234"/>
                      <a:pt x="446" y="274"/>
                    </a:cubicBezTo>
                    <a:cubicBezTo>
                      <a:pt x="443" y="314"/>
                      <a:pt x="425" y="331"/>
                      <a:pt x="402" y="355"/>
                    </a:cubicBezTo>
                    <a:cubicBezTo>
                      <a:pt x="379" y="379"/>
                      <a:pt x="349" y="408"/>
                      <a:pt x="306" y="419"/>
                    </a:cubicBezTo>
                    <a:cubicBezTo>
                      <a:pt x="263" y="430"/>
                      <a:pt x="192" y="433"/>
                      <a:pt x="146" y="419"/>
                    </a:cubicBezTo>
                    <a:cubicBezTo>
                      <a:pt x="100" y="405"/>
                      <a:pt x="56" y="364"/>
                      <a:pt x="32" y="335"/>
                    </a:cubicBezTo>
                    <a:cubicBezTo>
                      <a:pt x="8" y="306"/>
                      <a:pt x="4" y="272"/>
                      <a:pt x="2" y="243"/>
                    </a:cubicBezTo>
                    <a:cubicBezTo>
                      <a:pt x="0" y="214"/>
                      <a:pt x="7" y="192"/>
                      <a:pt x="18" y="163"/>
                    </a:cubicBezTo>
                    <a:cubicBezTo>
                      <a:pt x="29" y="134"/>
                      <a:pt x="31" y="94"/>
                      <a:pt x="66" y="67"/>
                    </a:cubicBezTo>
                    <a:cubicBezTo>
                      <a:pt x="101" y="40"/>
                      <a:pt x="175" y="6"/>
                      <a:pt x="226" y="3"/>
                    </a:cubicBezTo>
                    <a:close/>
                  </a:path>
                </a:pathLst>
              </a:custGeom>
              <a:solidFill>
                <a:srgbClr val="FF6600"/>
              </a:solidFill>
              <a:ln w="3175" cap="flat" cmpd="sng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78" name="Freeform 514">
                <a:extLst>
                  <a:ext uri="{FF2B5EF4-FFF2-40B4-BE49-F238E27FC236}">
                    <a16:creationId xmlns:a16="http://schemas.microsoft.com/office/drawing/2014/main" id="{D0AC240F-E1BB-4DDC-BD4E-F727B539772F}"/>
                  </a:ext>
                </a:extLst>
              </p:cNvPr>
              <p:cNvSpPr>
                <a:spLocks/>
              </p:cNvSpPr>
              <p:nvPr/>
            </p:nvSpPr>
            <p:spPr bwMode="auto">
              <a:xfrm rot="19955577" flipH="1">
                <a:off x="288" y="2921"/>
                <a:ext cx="263" cy="231"/>
              </a:xfrm>
              <a:custGeom>
                <a:avLst/>
                <a:gdLst>
                  <a:gd name="T0" fmla="*/ 157 w 288"/>
                  <a:gd name="T1" fmla="*/ 46 h 218"/>
                  <a:gd name="T2" fmla="*/ 37 w 288"/>
                  <a:gd name="T3" fmla="*/ 11 h 218"/>
                  <a:gd name="T4" fmla="*/ 4 w 288"/>
                  <a:gd name="T5" fmla="*/ 109 h 218"/>
                  <a:gd name="T6" fmla="*/ 57 w 288"/>
                  <a:gd name="T7" fmla="*/ 217 h 218"/>
                  <a:gd name="T8" fmla="*/ 210 w 288"/>
                  <a:gd name="T9" fmla="*/ 234 h 218"/>
                  <a:gd name="T10" fmla="*/ 237 w 288"/>
                  <a:gd name="T11" fmla="*/ 154 h 218"/>
                  <a:gd name="T12" fmla="*/ 157 w 288"/>
                  <a:gd name="T13" fmla="*/ 4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66"/>
                  </a:gs>
                  <a:gs pos="100000">
                    <a:srgbClr val="FF66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523" name="Group 515">
              <a:extLst>
                <a:ext uri="{FF2B5EF4-FFF2-40B4-BE49-F238E27FC236}">
                  <a16:creationId xmlns:a16="http://schemas.microsoft.com/office/drawing/2014/main" id="{7CA0B96F-66F3-4920-8F2C-3E72766C4066}"/>
                </a:ext>
              </a:extLst>
            </p:cNvPr>
            <p:cNvGrpSpPr>
              <a:grpSpLocks/>
            </p:cNvGrpSpPr>
            <p:nvPr/>
          </p:nvGrpSpPr>
          <p:grpSpPr bwMode="auto">
            <a:xfrm rot="-7958221">
              <a:off x="472" y="3224"/>
              <a:ext cx="616" cy="600"/>
              <a:chOff x="3120" y="2640"/>
              <a:chExt cx="816" cy="912"/>
            </a:xfrm>
          </p:grpSpPr>
          <p:grpSp>
            <p:nvGrpSpPr>
              <p:cNvPr id="20555" name="Group 516">
                <a:extLst>
                  <a:ext uri="{FF2B5EF4-FFF2-40B4-BE49-F238E27FC236}">
                    <a16:creationId xmlns:a16="http://schemas.microsoft.com/office/drawing/2014/main" id="{1F2DBAF4-1E91-46F7-923F-4B8003E7E1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20" y="2640"/>
                <a:ext cx="720" cy="912"/>
                <a:chOff x="3120" y="2640"/>
                <a:chExt cx="1008" cy="1248"/>
              </a:xfrm>
            </p:grpSpPr>
            <p:sp>
              <p:nvSpPr>
                <p:cNvPr id="20557" name="Oval 517">
                  <a:extLst>
                    <a:ext uri="{FF2B5EF4-FFF2-40B4-BE49-F238E27FC236}">
                      <a16:creationId xmlns:a16="http://schemas.microsoft.com/office/drawing/2014/main" id="{DE56CF52-3A84-41E9-A4A5-13820CD188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0" y="355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58" name="Oval 518">
                  <a:extLst>
                    <a:ext uri="{FF2B5EF4-FFF2-40B4-BE49-F238E27FC236}">
                      <a16:creationId xmlns:a16="http://schemas.microsoft.com/office/drawing/2014/main" id="{6357B797-2BF5-4CFD-A28C-DED94E71AF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2" y="331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59" name="Oval 519">
                  <a:extLst>
                    <a:ext uri="{FF2B5EF4-FFF2-40B4-BE49-F238E27FC236}">
                      <a16:creationId xmlns:a16="http://schemas.microsoft.com/office/drawing/2014/main" id="{5BE51F07-24C0-41BA-B555-781794065A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4" y="3648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60" name="Oval 520">
                  <a:extLst>
                    <a:ext uri="{FF2B5EF4-FFF2-40B4-BE49-F238E27FC236}">
                      <a16:creationId xmlns:a16="http://schemas.microsoft.com/office/drawing/2014/main" id="{6EBC3085-A811-4FD8-8DDB-3BE90FD52F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" y="355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61" name="Oval 521">
                  <a:extLst>
                    <a:ext uri="{FF2B5EF4-FFF2-40B4-BE49-F238E27FC236}">
                      <a16:creationId xmlns:a16="http://schemas.microsoft.com/office/drawing/2014/main" id="{D95CAA2B-8A09-4F73-A339-725AFE89CD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4" y="3504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62" name="Oval 522">
                  <a:extLst>
                    <a:ext uri="{FF2B5EF4-FFF2-40B4-BE49-F238E27FC236}">
                      <a16:creationId xmlns:a16="http://schemas.microsoft.com/office/drawing/2014/main" id="{EE76CC25-B63B-49D0-86EF-9B559B0633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52" y="3264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63" name="Oval 523">
                  <a:extLst>
                    <a:ext uri="{FF2B5EF4-FFF2-40B4-BE49-F238E27FC236}">
                      <a16:creationId xmlns:a16="http://schemas.microsoft.com/office/drawing/2014/main" id="{43353778-E06C-4651-8E4B-477FCB62C3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6" y="3120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64" name="Oval 524">
                  <a:extLst>
                    <a:ext uri="{FF2B5EF4-FFF2-40B4-BE49-F238E27FC236}">
                      <a16:creationId xmlns:a16="http://schemas.microsoft.com/office/drawing/2014/main" id="{77F296AC-D656-46E2-A049-906CBB696E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312" y="307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65" name="Oval 525">
                  <a:extLst>
                    <a:ext uri="{FF2B5EF4-FFF2-40B4-BE49-F238E27FC236}">
                      <a16:creationId xmlns:a16="http://schemas.microsoft.com/office/drawing/2014/main" id="{3E45C9E7-5B88-4EB8-AD58-891CA52234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8" y="331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66" name="Oval 526">
                  <a:extLst>
                    <a:ext uri="{FF2B5EF4-FFF2-40B4-BE49-F238E27FC236}">
                      <a16:creationId xmlns:a16="http://schemas.microsoft.com/office/drawing/2014/main" id="{816ECC69-6FAD-4174-9A6E-C938656F36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4" y="3360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67" name="Oval 527">
                  <a:extLst>
                    <a:ext uri="{FF2B5EF4-FFF2-40B4-BE49-F238E27FC236}">
                      <a16:creationId xmlns:a16="http://schemas.microsoft.com/office/drawing/2014/main" id="{35DF8B43-BEB7-4D3D-81FA-1E75484938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8" y="3024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68" name="Oval 528">
                  <a:extLst>
                    <a:ext uri="{FF2B5EF4-FFF2-40B4-BE49-F238E27FC236}">
                      <a16:creationId xmlns:a16="http://schemas.microsoft.com/office/drawing/2014/main" id="{78DDCF9A-C63B-4C7C-AD06-143A7F93AB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6" y="283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69" name="Oval 529">
                  <a:extLst>
                    <a:ext uri="{FF2B5EF4-FFF2-40B4-BE49-F238E27FC236}">
                      <a16:creationId xmlns:a16="http://schemas.microsoft.com/office/drawing/2014/main" id="{75110729-137D-4589-AC45-9F52FFF061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44" y="3168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70" name="Oval 530">
                  <a:extLst>
                    <a:ext uri="{FF2B5EF4-FFF2-40B4-BE49-F238E27FC236}">
                      <a16:creationId xmlns:a16="http://schemas.microsoft.com/office/drawing/2014/main" id="{DC12705F-56F5-42E2-AEE3-EC8545C3D4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96" y="3408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71" name="Oval 531">
                  <a:extLst>
                    <a:ext uri="{FF2B5EF4-FFF2-40B4-BE49-F238E27FC236}">
                      <a16:creationId xmlns:a16="http://schemas.microsoft.com/office/drawing/2014/main" id="{0AFABD82-A665-4BAC-A3CF-01C3C74147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6" y="2976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72" name="Oval 532">
                  <a:extLst>
                    <a:ext uri="{FF2B5EF4-FFF2-40B4-BE49-F238E27FC236}">
                      <a16:creationId xmlns:a16="http://schemas.microsoft.com/office/drawing/2014/main" id="{EFEE8F95-B23E-48C1-8004-B52E97B8EE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8" y="2784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73" name="Oval 533">
                  <a:extLst>
                    <a:ext uri="{FF2B5EF4-FFF2-40B4-BE49-F238E27FC236}">
                      <a16:creationId xmlns:a16="http://schemas.microsoft.com/office/drawing/2014/main" id="{C3260041-F606-4653-BF12-D33E6FA452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92" y="2880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74" name="Oval 534">
                  <a:extLst>
                    <a:ext uri="{FF2B5EF4-FFF2-40B4-BE49-F238E27FC236}">
                      <a16:creationId xmlns:a16="http://schemas.microsoft.com/office/drawing/2014/main" id="{377EBA22-2120-4898-823C-18E490AECD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96" y="2640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75" name="Oval 535">
                  <a:extLst>
                    <a:ext uri="{FF2B5EF4-FFF2-40B4-BE49-F238E27FC236}">
                      <a16:creationId xmlns:a16="http://schemas.microsoft.com/office/drawing/2014/main" id="{AE18F6B8-E393-47CF-8D39-319C57110C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40" y="2640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0576" name="Oval 536">
                  <a:extLst>
                    <a:ext uri="{FF2B5EF4-FFF2-40B4-BE49-F238E27FC236}">
                      <a16:creationId xmlns:a16="http://schemas.microsoft.com/office/drawing/2014/main" id="{E8696E60-F772-4747-ACB4-E1E5ADDC41F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88" y="3072"/>
                  <a:ext cx="240" cy="240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00FF00"/>
                    </a:gs>
                    <a:gs pos="100000">
                      <a:srgbClr val="008000"/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rgbClr val="33CC33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  <p:sp>
            <p:nvSpPr>
              <p:cNvPr id="20556" name="Freeform 537">
                <a:extLst>
                  <a:ext uri="{FF2B5EF4-FFF2-40B4-BE49-F238E27FC236}">
                    <a16:creationId xmlns:a16="http://schemas.microsoft.com/office/drawing/2014/main" id="{1E2CC902-06CA-4E39-B792-291A94225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8" y="2736"/>
                <a:ext cx="208" cy="144"/>
              </a:xfrm>
              <a:custGeom>
                <a:avLst/>
                <a:gdLst>
                  <a:gd name="T0" fmla="*/ 14 w 224"/>
                  <a:gd name="T1" fmla="*/ 79 h 224"/>
                  <a:gd name="T2" fmla="*/ 138 w 224"/>
                  <a:gd name="T3" fmla="*/ 40 h 224"/>
                  <a:gd name="T4" fmla="*/ 179 w 224"/>
                  <a:gd name="T5" fmla="*/ 0 h 224"/>
                  <a:gd name="T6" fmla="*/ 193 w 224"/>
                  <a:gd name="T7" fmla="*/ 14 h 224"/>
                  <a:gd name="T8" fmla="*/ 83 w 224"/>
                  <a:gd name="T9" fmla="*/ 73 h 224"/>
                  <a:gd name="T10" fmla="*/ 0 w 224"/>
                  <a:gd name="T11" fmla="*/ 93 h 2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24" h="224">
                    <a:moveTo>
                      <a:pt x="16" y="192"/>
                    </a:moveTo>
                    <a:lnTo>
                      <a:pt x="160" y="96"/>
                    </a:lnTo>
                    <a:lnTo>
                      <a:pt x="208" y="0"/>
                    </a:lnTo>
                    <a:lnTo>
                      <a:pt x="224" y="32"/>
                    </a:lnTo>
                    <a:lnTo>
                      <a:pt x="96" y="176"/>
                    </a:lnTo>
                    <a:lnTo>
                      <a:pt x="0" y="224"/>
                    </a:lnTo>
                  </a:path>
                </a:pathLst>
              </a:custGeom>
              <a:gradFill rotWithShape="1">
                <a:gsLst>
                  <a:gs pos="0">
                    <a:srgbClr val="00FF00"/>
                  </a:gs>
                  <a:gs pos="100000">
                    <a:srgbClr val="008000"/>
                  </a:gs>
                </a:gsLst>
                <a:path path="rect">
                  <a:fillToRect l="50000" t="50000" r="50000" b="50000"/>
                </a:path>
              </a:gradFill>
              <a:ln w="28575" cap="flat" cmpd="sng">
                <a:solidFill>
                  <a:srgbClr val="6633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524" name="Freeform 538">
              <a:extLst>
                <a:ext uri="{FF2B5EF4-FFF2-40B4-BE49-F238E27FC236}">
                  <a16:creationId xmlns:a16="http://schemas.microsoft.com/office/drawing/2014/main" id="{6897C564-4A9E-4BBF-919F-C0D267882CB0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1103" y="3409"/>
              <a:ext cx="277" cy="275"/>
            </a:xfrm>
            <a:custGeom>
              <a:avLst/>
              <a:gdLst>
                <a:gd name="T0" fmla="*/ 0 w 1144"/>
                <a:gd name="T1" fmla="*/ 69 h 976"/>
                <a:gd name="T2" fmla="*/ 3 w 1144"/>
                <a:gd name="T3" fmla="*/ 31 h 976"/>
                <a:gd name="T4" fmla="*/ 17 w 1144"/>
                <a:gd name="T5" fmla="*/ 8 h 976"/>
                <a:gd name="T6" fmla="*/ 37 w 1144"/>
                <a:gd name="T7" fmla="*/ 1 h 976"/>
                <a:gd name="T8" fmla="*/ 56 w 1144"/>
                <a:gd name="T9" fmla="*/ 5 h 976"/>
                <a:gd name="T10" fmla="*/ 65 w 1144"/>
                <a:gd name="T11" fmla="*/ 12 h 976"/>
                <a:gd name="T12" fmla="*/ 65 w 1144"/>
                <a:gd name="T13" fmla="*/ 27 h 976"/>
                <a:gd name="T14" fmla="*/ 51 w 1144"/>
                <a:gd name="T15" fmla="*/ 58 h 976"/>
                <a:gd name="T16" fmla="*/ 31 w 1144"/>
                <a:gd name="T17" fmla="*/ 69 h 976"/>
                <a:gd name="T18" fmla="*/ 11 w 1144"/>
                <a:gd name="T19" fmla="*/ 77 h 976"/>
                <a:gd name="T20" fmla="*/ 0 w 1144"/>
                <a:gd name="T21" fmla="*/ 73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5" name="Freeform 539">
              <a:extLst>
                <a:ext uri="{FF2B5EF4-FFF2-40B4-BE49-F238E27FC236}">
                  <a16:creationId xmlns:a16="http://schemas.microsoft.com/office/drawing/2014/main" id="{B8107F36-0A15-44EE-B0B1-CEF2EE4F35FF}"/>
                </a:ext>
              </a:extLst>
            </p:cNvPr>
            <p:cNvSpPr>
              <a:spLocks/>
            </p:cNvSpPr>
            <p:nvPr/>
          </p:nvSpPr>
          <p:spPr bwMode="auto">
            <a:xfrm rot="2997016">
              <a:off x="982" y="3290"/>
              <a:ext cx="199" cy="147"/>
            </a:xfrm>
            <a:custGeom>
              <a:avLst/>
              <a:gdLst>
                <a:gd name="T0" fmla="*/ 48 w 555"/>
                <a:gd name="T1" fmla="*/ 0 h 475"/>
                <a:gd name="T2" fmla="*/ 18 w 555"/>
                <a:gd name="T3" fmla="*/ 3 h 475"/>
                <a:gd name="T4" fmla="*/ 3 w 555"/>
                <a:gd name="T5" fmla="*/ 19 h 475"/>
                <a:gd name="T6" fmla="*/ 1 w 555"/>
                <a:gd name="T7" fmla="*/ 34 h 475"/>
                <a:gd name="T8" fmla="*/ 9 w 555"/>
                <a:gd name="T9" fmla="*/ 36 h 475"/>
                <a:gd name="T10" fmla="*/ 7 w 555"/>
                <a:gd name="T11" fmla="*/ 40 h 475"/>
                <a:gd name="T12" fmla="*/ 20 w 555"/>
                <a:gd name="T13" fmla="*/ 45 h 475"/>
                <a:gd name="T14" fmla="*/ 36 w 555"/>
                <a:gd name="T15" fmla="*/ 45 h 475"/>
                <a:gd name="T16" fmla="*/ 55 w 555"/>
                <a:gd name="T17" fmla="*/ 40 h 475"/>
                <a:gd name="T18" fmla="*/ 69 w 555"/>
                <a:gd name="T19" fmla="*/ 28 h 475"/>
                <a:gd name="T20" fmla="*/ 69 w 555"/>
                <a:gd name="T21" fmla="*/ 13 h 475"/>
                <a:gd name="T22" fmla="*/ 61 w 555"/>
                <a:gd name="T23" fmla="*/ 8 h 475"/>
                <a:gd name="T24" fmla="*/ 61 w 555"/>
                <a:gd name="T25" fmla="*/ 5 h 475"/>
                <a:gd name="T26" fmla="*/ 48 w 555"/>
                <a:gd name="T27" fmla="*/ 0 h 4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5" h="475">
                  <a:moveTo>
                    <a:pt x="376" y="3"/>
                  </a:moveTo>
                  <a:cubicBezTo>
                    <a:pt x="320" y="0"/>
                    <a:pt x="195" y="3"/>
                    <a:pt x="136" y="35"/>
                  </a:cubicBezTo>
                  <a:cubicBezTo>
                    <a:pt x="77" y="67"/>
                    <a:pt x="45" y="142"/>
                    <a:pt x="24" y="195"/>
                  </a:cubicBezTo>
                  <a:cubicBezTo>
                    <a:pt x="3" y="248"/>
                    <a:pt x="0" y="326"/>
                    <a:pt x="8" y="355"/>
                  </a:cubicBezTo>
                  <a:cubicBezTo>
                    <a:pt x="16" y="384"/>
                    <a:pt x="64" y="360"/>
                    <a:pt x="72" y="371"/>
                  </a:cubicBezTo>
                  <a:cubicBezTo>
                    <a:pt x="80" y="382"/>
                    <a:pt x="43" y="403"/>
                    <a:pt x="56" y="419"/>
                  </a:cubicBezTo>
                  <a:cubicBezTo>
                    <a:pt x="69" y="435"/>
                    <a:pt x="115" y="459"/>
                    <a:pt x="152" y="467"/>
                  </a:cubicBezTo>
                  <a:cubicBezTo>
                    <a:pt x="189" y="475"/>
                    <a:pt x="235" y="475"/>
                    <a:pt x="280" y="467"/>
                  </a:cubicBezTo>
                  <a:cubicBezTo>
                    <a:pt x="325" y="459"/>
                    <a:pt x="381" y="448"/>
                    <a:pt x="424" y="419"/>
                  </a:cubicBezTo>
                  <a:cubicBezTo>
                    <a:pt x="467" y="390"/>
                    <a:pt x="517" y="339"/>
                    <a:pt x="536" y="291"/>
                  </a:cubicBezTo>
                  <a:cubicBezTo>
                    <a:pt x="555" y="243"/>
                    <a:pt x="547" y="166"/>
                    <a:pt x="536" y="131"/>
                  </a:cubicBezTo>
                  <a:cubicBezTo>
                    <a:pt x="525" y="96"/>
                    <a:pt x="483" y="96"/>
                    <a:pt x="472" y="83"/>
                  </a:cubicBezTo>
                  <a:cubicBezTo>
                    <a:pt x="461" y="70"/>
                    <a:pt x="488" y="64"/>
                    <a:pt x="472" y="51"/>
                  </a:cubicBezTo>
                  <a:cubicBezTo>
                    <a:pt x="456" y="38"/>
                    <a:pt x="432" y="14"/>
                    <a:pt x="376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6" name="Freeform 540">
              <a:extLst>
                <a:ext uri="{FF2B5EF4-FFF2-40B4-BE49-F238E27FC236}">
                  <a16:creationId xmlns:a16="http://schemas.microsoft.com/office/drawing/2014/main" id="{95C6ACCC-B3FE-465D-9774-4171F325681C}"/>
                </a:ext>
              </a:extLst>
            </p:cNvPr>
            <p:cNvSpPr>
              <a:spLocks/>
            </p:cNvSpPr>
            <p:nvPr/>
          </p:nvSpPr>
          <p:spPr bwMode="auto">
            <a:xfrm rot="2997016">
              <a:off x="1318" y="3475"/>
              <a:ext cx="199" cy="147"/>
            </a:xfrm>
            <a:custGeom>
              <a:avLst/>
              <a:gdLst>
                <a:gd name="T0" fmla="*/ 48 w 555"/>
                <a:gd name="T1" fmla="*/ 0 h 475"/>
                <a:gd name="T2" fmla="*/ 18 w 555"/>
                <a:gd name="T3" fmla="*/ 3 h 475"/>
                <a:gd name="T4" fmla="*/ 3 w 555"/>
                <a:gd name="T5" fmla="*/ 19 h 475"/>
                <a:gd name="T6" fmla="*/ 1 w 555"/>
                <a:gd name="T7" fmla="*/ 34 h 475"/>
                <a:gd name="T8" fmla="*/ 9 w 555"/>
                <a:gd name="T9" fmla="*/ 36 h 475"/>
                <a:gd name="T10" fmla="*/ 7 w 555"/>
                <a:gd name="T11" fmla="*/ 40 h 475"/>
                <a:gd name="T12" fmla="*/ 20 w 555"/>
                <a:gd name="T13" fmla="*/ 45 h 475"/>
                <a:gd name="T14" fmla="*/ 36 w 555"/>
                <a:gd name="T15" fmla="*/ 45 h 475"/>
                <a:gd name="T16" fmla="*/ 55 w 555"/>
                <a:gd name="T17" fmla="*/ 40 h 475"/>
                <a:gd name="T18" fmla="*/ 69 w 555"/>
                <a:gd name="T19" fmla="*/ 28 h 475"/>
                <a:gd name="T20" fmla="*/ 69 w 555"/>
                <a:gd name="T21" fmla="*/ 13 h 475"/>
                <a:gd name="T22" fmla="*/ 61 w 555"/>
                <a:gd name="T23" fmla="*/ 8 h 475"/>
                <a:gd name="T24" fmla="*/ 61 w 555"/>
                <a:gd name="T25" fmla="*/ 5 h 475"/>
                <a:gd name="T26" fmla="*/ 48 w 555"/>
                <a:gd name="T27" fmla="*/ 0 h 4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5" h="475">
                  <a:moveTo>
                    <a:pt x="376" y="3"/>
                  </a:moveTo>
                  <a:cubicBezTo>
                    <a:pt x="320" y="0"/>
                    <a:pt x="195" y="3"/>
                    <a:pt x="136" y="35"/>
                  </a:cubicBezTo>
                  <a:cubicBezTo>
                    <a:pt x="77" y="67"/>
                    <a:pt x="45" y="142"/>
                    <a:pt x="24" y="195"/>
                  </a:cubicBezTo>
                  <a:cubicBezTo>
                    <a:pt x="3" y="248"/>
                    <a:pt x="0" y="326"/>
                    <a:pt x="8" y="355"/>
                  </a:cubicBezTo>
                  <a:cubicBezTo>
                    <a:pt x="16" y="384"/>
                    <a:pt x="64" y="360"/>
                    <a:pt x="72" y="371"/>
                  </a:cubicBezTo>
                  <a:cubicBezTo>
                    <a:pt x="80" y="382"/>
                    <a:pt x="43" y="403"/>
                    <a:pt x="56" y="419"/>
                  </a:cubicBezTo>
                  <a:cubicBezTo>
                    <a:pt x="69" y="435"/>
                    <a:pt x="115" y="459"/>
                    <a:pt x="152" y="467"/>
                  </a:cubicBezTo>
                  <a:cubicBezTo>
                    <a:pt x="189" y="475"/>
                    <a:pt x="235" y="475"/>
                    <a:pt x="280" y="467"/>
                  </a:cubicBezTo>
                  <a:cubicBezTo>
                    <a:pt x="325" y="459"/>
                    <a:pt x="381" y="448"/>
                    <a:pt x="424" y="419"/>
                  </a:cubicBezTo>
                  <a:cubicBezTo>
                    <a:pt x="467" y="390"/>
                    <a:pt x="517" y="339"/>
                    <a:pt x="536" y="291"/>
                  </a:cubicBezTo>
                  <a:cubicBezTo>
                    <a:pt x="555" y="243"/>
                    <a:pt x="547" y="166"/>
                    <a:pt x="536" y="131"/>
                  </a:cubicBezTo>
                  <a:cubicBezTo>
                    <a:pt x="525" y="96"/>
                    <a:pt x="483" y="96"/>
                    <a:pt x="472" y="83"/>
                  </a:cubicBezTo>
                  <a:cubicBezTo>
                    <a:pt x="461" y="70"/>
                    <a:pt x="488" y="64"/>
                    <a:pt x="472" y="51"/>
                  </a:cubicBezTo>
                  <a:cubicBezTo>
                    <a:pt x="456" y="38"/>
                    <a:pt x="432" y="14"/>
                    <a:pt x="376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527" name="Group 541">
              <a:extLst>
                <a:ext uri="{FF2B5EF4-FFF2-40B4-BE49-F238E27FC236}">
                  <a16:creationId xmlns:a16="http://schemas.microsoft.com/office/drawing/2014/main" id="{DE403540-95F4-4404-92E7-F1F6677B27EF}"/>
                </a:ext>
              </a:extLst>
            </p:cNvPr>
            <p:cNvGrpSpPr>
              <a:grpSpLocks/>
            </p:cNvGrpSpPr>
            <p:nvPr/>
          </p:nvGrpSpPr>
          <p:grpSpPr bwMode="auto">
            <a:xfrm rot="6233877">
              <a:off x="1472" y="3686"/>
              <a:ext cx="506" cy="761"/>
              <a:chOff x="3173" y="2543"/>
              <a:chExt cx="1001" cy="1360"/>
            </a:xfrm>
          </p:grpSpPr>
          <p:sp>
            <p:nvSpPr>
              <p:cNvPr id="20550" name="Freeform 542">
                <a:extLst>
                  <a:ext uri="{FF2B5EF4-FFF2-40B4-BE49-F238E27FC236}">
                    <a16:creationId xmlns:a16="http://schemas.microsoft.com/office/drawing/2014/main" id="{810B0ACA-55F5-41A3-9037-52B9D1F719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51" name="Freeform 543">
                <a:extLst>
                  <a:ext uri="{FF2B5EF4-FFF2-40B4-BE49-F238E27FC236}">
                    <a16:creationId xmlns:a16="http://schemas.microsoft.com/office/drawing/2014/main" id="{3092759E-F7C5-44D9-BF0B-A9A3AD6B2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52" name="Freeform 544">
                <a:extLst>
                  <a:ext uri="{FF2B5EF4-FFF2-40B4-BE49-F238E27FC236}">
                    <a16:creationId xmlns:a16="http://schemas.microsoft.com/office/drawing/2014/main" id="{0418C9EF-4C20-4FE4-95B6-3B14F7441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53" name="Freeform 545">
                <a:extLst>
                  <a:ext uri="{FF2B5EF4-FFF2-40B4-BE49-F238E27FC236}">
                    <a16:creationId xmlns:a16="http://schemas.microsoft.com/office/drawing/2014/main" id="{6A04A058-8BCB-4CFF-80C4-DBD26903E5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50 w 624"/>
                  <a:gd name="T1" fmla="*/ 2 h 568"/>
                  <a:gd name="T2" fmla="*/ 14 w 624"/>
                  <a:gd name="T3" fmla="*/ 5 h 568"/>
                  <a:gd name="T4" fmla="*/ 0 w 624"/>
                  <a:gd name="T5" fmla="*/ 21 h 568"/>
                  <a:gd name="T6" fmla="*/ 14 w 624"/>
                  <a:gd name="T7" fmla="*/ 33 h 568"/>
                  <a:gd name="T8" fmla="*/ 43 w 624"/>
                  <a:gd name="T9" fmla="*/ 36 h 568"/>
                  <a:gd name="T10" fmla="*/ 85 w 624"/>
                  <a:gd name="T11" fmla="*/ 30 h 568"/>
                  <a:gd name="T12" fmla="*/ 85 w 624"/>
                  <a:gd name="T13" fmla="*/ 14 h 568"/>
                  <a:gd name="T14" fmla="*/ 64 w 624"/>
                  <a:gd name="T15" fmla="*/ 2 h 568"/>
                  <a:gd name="T16" fmla="*/ 50 w 624"/>
                  <a:gd name="T17" fmla="*/ 2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54" name="Freeform 546">
                <a:extLst>
                  <a:ext uri="{FF2B5EF4-FFF2-40B4-BE49-F238E27FC236}">
                    <a16:creationId xmlns:a16="http://schemas.microsoft.com/office/drawing/2014/main" id="{D7FB3607-2C9D-4283-924A-CCBE5F285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0528" name="Freeform 547">
              <a:extLst>
                <a:ext uri="{FF2B5EF4-FFF2-40B4-BE49-F238E27FC236}">
                  <a16:creationId xmlns:a16="http://schemas.microsoft.com/office/drawing/2014/main" id="{8244689A-A5C6-4AE6-A223-4BA8751D5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0" y="3360"/>
              <a:ext cx="191" cy="154"/>
            </a:xfrm>
            <a:custGeom>
              <a:avLst/>
              <a:gdLst>
                <a:gd name="T0" fmla="*/ 44 w 555"/>
                <a:gd name="T1" fmla="*/ 0 h 475"/>
                <a:gd name="T2" fmla="*/ 16 w 555"/>
                <a:gd name="T3" fmla="*/ 4 h 475"/>
                <a:gd name="T4" fmla="*/ 3 w 555"/>
                <a:gd name="T5" fmla="*/ 20 h 475"/>
                <a:gd name="T6" fmla="*/ 1 w 555"/>
                <a:gd name="T7" fmla="*/ 37 h 475"/>
                <a:gd name="T8" fmla="*/ 9 w 555"/>
                <a:gd name="T9" fmla="*/ 39 h 475"/>
                <a:gd name="T10" fmla="*/ 7 w 555"/>
                <a:gd name="T11" fmla="*/ 44 h 475"/>
                <a:gd name="T12" fmla="*/ 18 w 555"/>
                <a:gd name="T13" fmla="*/ 49 h 475"/>
                <a:gd name="T14" fmla="*/ 33 w 555"/>
                <a:gd name="T15" fmla="*/ 49 h 475"/>
                <a:gd name="T16" fmla="*/ 50 w 555"/>
                <a:gd name="T17" fmla="*/ 44 h 475"/>
                <a:gd name="T18" fmla="*/ 63 w 555"/>
                <a:gd name="T19" fmla="*/ 30 h 475"/>
                <a:gd name="T20" fmla="*/ 63 w 555"/>
                <a:gd name="T21" fmla="*/ 14 h 475"/>
                <a:gd name="T22" fmla="*/ 56 w 555"/>
                <a:gd name="T23" fmla="*/ 9 h 475"/>
                <a:gd name="T24" fmla="*/ 56 w 555"/>
                <a:gd name="T25" fmla="*/ 6 h 475"/>
                <a:gd name="T26" fmla="*/ 44 w 555"/>
                <a:gd name="T27" fmla="*/ 0 h 4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5" h="475">
                  <a:moveTo>
                    <a:pt x="376" y="3"/>
                  </a:moveTo>
                  <a:cubicBezTo>
                    <a:pt x="320" y="0"/>
                    <a:pt x="195" y="3"/>
                    <a:pt x="136" y="35"/>
                  </a:cubicBezTo>
                  <a:cubicBezTo>
                    <a:pt x="77" y="67"/>
                    <a:pt x="45" y="142"/>
                    <a:pt x="24" y="195"/>
                  </a:cubicBezTo>
                  <a:cubicBezTo>
                    <a:pt x="3" y="248"/>
                    <a:pt x="0" y="326"/>
                    <a:pt x="8" y="355"/>
                  </a:cubicBezTo>
                  <a:cubicBezTo>
                    <a:pt x="16" y="384"/>
                    <a:pt x="64" y="360"/>
                    <a:pt x="72" y="371"/>
                  </a:cubicBezTo>
                  <a:cubicBezTo>
                    <a:pt x="80" y="382"/>
                    <a:pt x="43" y="403"/>
                    <a:pt x="56" y="419"/>
                  </a:cubicBezTo>
                  <a:cubicBezTo>
                    <a:pt x="69" y="435"/>
                    <a:pt x="115" y="459"/>
                    <a:pt x="152" y="467"/>
                  </a:cubicBezTo>
                  <a:cubicBezTo>
                    <a:pt x="189" y="475"/>
                    <a:pt x="235" y="475"/>
                    <a:pt x="280" y="467"/>
                  </a:cubicBezTo>
                  <a:cubicBezTo>
                    <a:pt x="325" y="459"/>
                    <a:pt x="381" y="448"/>
                    <a:pt x="424" y="419"/>
                  </a:cubicBezTo>
                  <a:cubicBezTo>
                    <a:pt x="467" y="390"/>
                    <a:pt x="517" y="339"/>
                    <a:pt x="536" y="291"/>
                  </a:cubicBezTo>
                  <a:cubicBezTo>
                    <a:pt x="555" y="243"/>
                    <a:pt x="547" y="166"/>
                    <a:pt x="536" y="131"/>
                  </a:cubicBezTo>
                  <a:cubicBezTo>
                    <a:pt x="525" y="96"/>
                    <a:pt x="483" y="96"/>
                    <a:pt x="472" y="83"/>
                  </a:cubicBezTo>
                  <a:cubicBezTo>
                    <a:pt x="461" y="70"/>
                    <a:pt x="488" y="64"/>
                    <a:pt x="472" y="51"/>
                  </a:cubicBezTo>
                  <a:cubicBezTo>
                    <a:pt x="456" y="38"/>
                    <a:pt x="432" y="14"/>
                    <a:pt x="376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29" name="Freeform 548">
              <a:extLst>
                <a:ext uri="{FF2B5EF4-FFF2-40B4-BE49-F238E27FC236}">
                  <a16:creationId xmlns:a16="http://schemas.microsoft.com/office/drawing/2014/main" id="{21B41979-83F8-4B63-975E-89D892159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6" y="3888"/>
              <a:ext cx="190" cy="154"/>
            </a:xfrm>
            <a:custGeom>
              <a:avLst/>
              <a:gdLst>
                <a:gd name="T0" fmla="*/ 44 w 555"/>
                <a:gd name="T1" fmla="*/ 0 h 475"/>
                <a:gd name="T2" fmla="*/ 16 w 555"/>
                <a:gd name="T3" fmla="*/ 4 h 475"/>
                <a:gd name="T4" fmla="*/ 3 w 555"/>
                <a:gd name="T5" fmla="*/ 20 h 475"/>
                <a:gd name="T6" fmla="*/ 1 w 555"/>
                <a:gd name="T7" fmla="*/ 37 h 475"/>
                <a:gd name="T8" fmla="*/ 9 w 555"/>
                <a:gd name="T9" fmla="*/ 39 h 475"/>
                <a:gd name="T10" fmla="*/ 7 w 555"/>
                <a:gd name="T11" fmla="*/ 44 h 475"/>
                <a:gd name="T12" fmla="*/ 18 w 555"/>
                <a:gd name="T13" fmla="*/ 49 h 475"/>
                <a:gd name="T14" fmla="*/ 33 w 555"/>
                <a:gd name="T15" fmla="*/ 49 h 475"/>
                <a:gd name="T16" fmla="*/ 50 w 555"/>
                <a:gd name="T17" fmla="*/ 44 h 475"/>
                <a:gd name="T18" fmla="*/ 63 w 555"/>
                <a:gd name="T19" fmla="*/ 30 h 475"/>
                <a:gd name="T20" fmla="*/ 63 w 555"/>
                <a:gd name="T21" fmla="*/ 14 h 475"/>
                <a:gd name="T22" fmla="*/ 55 w 555"/>
                <a:gd name="T23" fmla="*/ 9 h 475"/>
                <a:gd name="T24" fmla="*/ 55 w 555"/>
                <a:gd name="T25" fmla="*/ 6 h 475"/>
                <a:gd name="T26" fmla="*/ 44 w 555"/>
                <a:gd name="T27" fmla="*/ 0 h 4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5" h="475">
                  <a:moveTo>
                    <a:pt x="376" y="3"/>
                  </a:moveTo>
                  <a:cubicBezTo>
                    <a:pt x="320" y="0"/>
                    <a:pt x="195" y="3"/>
                    <a:pt x="136" y="35"/>
                  </a:cubicBezTo>
                  <a:cubicBezTo>
                    <a:pt x="77" y="67"/>
                    <a:pt x="45" y="142"/>
                    <a:pt x="24" y="195"/>
                  </a:cubicBezTo>
                  <a:cubicBezTo>
                    <a:pt x="3" y="248"/>
                    <a:pt x="0" y="326"/>
                    <a:pt x="8" y="355"/>
                  </a:cubicBezTo>
                  <a:cubicBezTo>
                    <a:pt x="16" y="384"/>
                    <a:pt x="64" y="360"/>
                    <a:pt x="72" y="371"/>
                  </a:cubicBezTo>
                  <a:cubicBezTo>
                    <a:pt x="80" y="382"/>
                    <a:pt x="43" y="403"/>
                    <a:pt x="56" y="419"/>
                  </a:cubicBezTo>
                  <a:cubicBezTo>
                    <a:pt x="69" y="435"/>
                    <a:pt x="115" y="459"/>
                    <a:pt x="152" y="467"/>
                  </a:cubicBezTo>
                  <a:cubicBezTo>
                    <a:pt x="189" y="475"/>
                    <a:pt x="235" y="475"/>
                    <a:pt x="280" y="467"/>
                  </a:cubicBezTo>
                  <a:cubicBezTo>
                    <a:pt x="325" y="459"/>
                    <a:pt x="381" y="448"/>
                    <a:pt x="424" y="419"/>
                  </a:cubicBezTo>
                  <a:cubicBezTo>
                    <a:pt x="467" y="390"/>
                    <a:pt x="517" y="339"/>
                    <a:pt x="536" y="291"/>
                  </a:cubicBezTo>
                  <a:cubicBezTo>
                    <a:pt x="555" y="243"/>
                    <a:pt x="547" y="166"/>
                    <a:pt x="536" y="131"/>
                  </a:cubicBezTo>
                  <a:cubicBezTo>
                    <a:pt x="525" y="96"/>
                    <a:pt x="483" y="96"/>
                    <a:pt x="472" y="83"/>
                  </a:cubicBezTo>
                  <a:cubicBezTo>
                    <a:pt x="461" y="70"/>
                    <a:pt x="488" y="64"/>
                    <a:pt x="472" y="51"/>
                  </a:cubicBezTo>
                  <a:cubicBezTo>
                    <a:pt x="456" y="38"/>
                    <a:pt x="432" y="14"/>
                    <a:pt x="376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0" name="Freeform 549">
              <a:extLst>
                <a:ext uri="{FF2B5EF4-FFF2-40B4-BE49-F238E27FC236}">
                  <a16:creationId xmlns:a16="http://schemas.microsoft.com/office/drawing/2014/main" id="{848CEDD9-D16D-4F4A-912E-82397891B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9" y="3888"/>
              <a:ext cx="191" cy="153"/>
            </a:xfrm>
            <a:custGeom>
              <a:avLst/>
              <a:gdLst>
                <a:gd name="T0" fmla="*/ 44 w 555"/>
                <a:gd name="T1" fmla="*/ 0 h 475"/>
                <a:gd name="T2" fmla="*/ 16 w 555"/>
                <a:gd name="T3" fmla="*/ 4 h 475"/>
                <a:gd name="T4" fmla="*/ 3 w 555"/>
                <a:gd name="T5" fmla="*/ 20 h 475"/>
                <a:gd name="T6" fmla="*/ 1 w 555"/>
                <a:gd name="T7" fmla="*/ 37 h 475"/>
                <a:gd name="T8" fmla="*/ 9 w 555"/>
                <a:gd name="T9" fmla="*/ 39 h 475"/>
                <a:gd name="T10" fmla="*/ 7 w 555"/>
                <a:gd name="T11" fmla="*/ 43 h 475"/>
                <a:gd name="T12" fmla="*/ 18 w 555"/>
                <a:gd name="T13" fmla="*/ 48 h 475"/>
                <a:gd name="T14" fmla="*/ 33 w 555"/>
                <a:gd name="T15" fmla="*/ 48 h 475"/>
                <a:gd name="T16" fmla="*/ 50 w 555"/>
                <a:gd name="T17" fmla="*/ 43 h 475"/>
                <a:gd name="T18" fmla="*/ 63 w 555"/>
                <a:gd name="T19" fmla="*/ 30 h 475"/>
                <a:gd name="T20" fmla="*/ 63 w 555"/>
                <a:gd name="T21" fmla="*/ 14 h 475"/>
                <a:gd name="T22" fmla="*/ 56 w 555"/>
                <a:gd name="T23" fmla="*/ 9 h 475"/>
                <a:gd name="T24" fmla="*/ 56 w 555"/>
                <a:gd name="T25" fmla="*/ 5 h 475"/>
                <a:gd name="T26" fmla="*/ 44 w 555"/>
                <a:gd name="T27" fmla="*/ 0 h 4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55" h="475">
                  <a:moveTo>
                    <a:pt x="376" y="3"/>
                  </a:moveTo>
                  <a:cubicBezTo>
                    <a:pt x="320" y="0"/>
                    <a:pt x="195" y="3"/>
                    <a:pt x="136" y="35"/>
                  </a:cubicBezTo>
                  <a:cubicBezTo>
                    <a:pt x="77" y="67"/>
                    <a:pt x="45" y="142"/>
                    <a:pt x="24" y="195"/>
                  </a:cubicBezTo>
                  <a:cubicBezTo>
                    <a:pt x="3" y="248"/>
                    <a:pt x="0" y="326"/>
                    <a:pt x="8" y="355"/>
                  </a:cubicBezTo>
                  <a:cubicBezTo>
                    <a:pt x="16" y="384"/>
                    <a:pt x="64" y="360"/>
                    <a:pt x="72" y="371"/>
                  </a:cubicBezTo>
                  <a:cubicBezTo>
                    <a:pt x="80" y="382"/>
                    <a:pt x="43" y="403"/>
                    <a:pt x="56" y="419"/>
                  </a:cubicBezTo>
                  <a:cubicBezTo>
                    <a:pt x="69" y="435"/>
                    <a:pt x="115" y="459"/>
                    <a:pt x="152" y="467"/>
                  </a:cubicBezTo>
                  <a:cubicBezTo>
                    <a:pt x="189" y="475"/>
                    <a:pt x="235" y="475"/>
                    <a:pt x="280" y="467"/>
                  </a:cubicBezTo>
                  <a:cubicBezTo>
                    <a:pt x="325" y="459"/>
                    <a:pt x="381" y="448"/>
                    <a:pt x="424" y="419"/>
                  </a:cubicBezTo>
                  <a:cubicBezTo>
                    <a:pt x="467" y="390"/>
                    <a:pt x="517" y="339"/>
                    <a:pt x="536" y="291"/>
                  </a:cubicBezTo>
                  <a:cubicBezTo>
                    <a:pt x="555" y="243"/>
                    <a:pt x="547" y="166"/>
                    <a:pt x="536" y="131"/>
                  </a:cubicBezTo>
                  <a:cubicBezTo>
                    <a:pt x="525" y="96"/>
                    <a:pt x="483" y="96"/>
                    <a:pt x="472" y="83"/>
                  </a:cubicBezTo>
                  <a:cubicBezTo>
                    <a:pt x="461" y="70"/>
                    <a:pt x="488" y="64"/>
                    <a:pt x="472" y="51"/>
                  </a:cubicBezTo>
                  <a:cubicBezTo>
                    <a:pt x="456" y="38"/>
                    <a:pt x="432" y="14"/>
                    <a:pt x="376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993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531" name="Freeform 550">
              <a:extLst>
                <a:ext uri="{FF2B5EF4-FFF2-40B4-BE49-F238E27FC236}">
                  <a16:creationId xmlns:a16="http://schemas.microsoft.com/office/drawing/2014/main" id="{ED994F0C-A850-4045-9A3A-BE1F8131AD4D}"/>
                </a:ext>
              </a:extLst>
            </p:cNvPr>
            <p:cNvSpPr>
              <a:spLocks/>
            </p:cNvSpPr>
            <p:nvPr/>
          </p:nvSpPr>
          <p:spPr bwMode="auto">
            <a:xfrm rot="1405502">
              <a:off x="3072" y="3792"/>
              <a:ext cx="240" cy="240"/>
            </a:xfrm>
            <a:custGeom>
              <a:avLst/>
              <a:gdLst>
                <a:gd name="T0" fmla="*/ 0 w 1144"/>
                <a:gd name="T1" fmla="*/ 53 h 976"/>
                <a:gd name="T2" fmla="*/ 2 w 1144"/>
                <a:gd name="T3" fmla="*/ 24 h 976"/>
                <a:gd name="T4" fmla="*/ 13 w 1144"/>
                <a:gd name="T5" fmla="*/ 6 h 976"/>
                <a:gd name="T6" fmla="*/ 27 w 1144"/>
                <a:gd name="T7" fmla="*/ 0 h 976"/>
                <a:gd name="T8" fmla="*/ 42 w 1144"/>
                <a:gd name="T9" fmla="*/ 3 h 976"/>
                <a:gd name="T10" fmla="*/ 49 w 1144"/>
                <a:gd name="T11" fmla="*/ 9 h 976"/>
                <a:gd name="T12" fmla="*/ 49 w 1144"/>
                <a:gd name="T13" fmla="*/ 21 h 976"/>
                <a:gd name="T14" fmla="*/ 38 w 1144"/>
                <a:gd name="T15" fmla="*/ 44 h 976"/>
                <a:gd name="T16" fmla="*/ 23 w 1144"/>
                <a:gd name="T17" fmla="*/ 53 h 976"/>
                <a:gd name="T18" fmla="*/ 8 w 1144"/>
                <a:gd name="T19" fmla="*/ 59 h 976"/>
                <a:gd name="T20" fmla="*/ 0 w 1144"/>
                <a:gd name="T21" fmla="*/ 56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532" name="Group 551">
              <a:extLst>
                <a:ext uri="{FF2B5EF4-FFF2-40B4-BE49-F238E27FC236}">
                  <a16:creationId xmlns:a16="http://schemas.microsoft.com/office/drawing/2014/main" id="{7A4141FE-F41A-4836-A12A-785FA5A18E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3792"/>
              <a:ext cx="394" cy="401"/>
              <a:chOff x="288" y="2880"/>
              <a:chExt cx="394" cy="401"/>
            </a:xfrm>
          </p:grpSpPr>
          <p:sp>
            <p:nvSpPr>
              <p:cNvPr id="20548" name="Freeform 552">
                <a:extLst>
                  <a:ext uri="{FF2B5EF4-FFF2-40B4-BE49-F238E27FC236}">
                    <a16:creationId xmlns:a16="http://schemas.microsoft.com/office/drawing/2014/main" id="{E1E3B355-AA92-4AEE-AA5C-CDDDDE9CDB4D}"/>
                  </a:ext>
                </a:extLst>
              </p:cNvPr>
              <p:cNvSpPr>
                <a:spLocks/>
              </p:cNvSpPr>
              <p:nvPr/>
            </p:nvSpPr>
            <p:spPr bwMode="auto">
              <a:xfrm rot="2730404">
                <a:off x="289" y="2888"/>
                <a:ext cx="401" cy="385"/>
              </a:xfrm>
              <a:custGeom>
                <a:avLst/>
                <a:gdLst>
                  <a:gd name="T0" fmla="*/ 180 w 449"/>
                  <a:gd name="T1" fmla="*/ 3 h 433"/>
                  <a:gd name="T2" fmla="*/ 297 w 449"/>
                  <a:gd name="T3" fmla="*/ 40 h 433"/>
                  <a:gd name="T4" fmla="*/ 333 w 449"/>
                  <a:gd name="T5" fmla="*/ 91 h 433"/>
                  <a:gd name="T6" fmla="*/ 355 w 449"/>
                  <a:gd name="T7" fmla="*/ 217 h 433"/>
                  <a:gd name="T8" fmla="*/ 321 w 449"/>
                  <a:gd name="T9" fmla="*/ 281 h 433"/>
                  <a:gd name="T10" fmla="*/ 244 w 449"/>
                  <a:gd name="T11" fmla="*/ 332 h 433"/>
                  <a:gd name="T12" fmla="*/ 116 w 449"/>
                  <a:gd name="T13" fmla="*/ 332 h 433"/>
                  <a:gd name="T14" fmla="*/ 26 w 449"/>
                  <a:gd name="T15" fmla="*/ 265 h 433"/>
                  <a:gd name="T16" fmla="*/ 2 w 449"/>
                  <a:gd name="T17" fmla="*/ 192 h 433"/>
                  <a:gd name="T18" fmla="*/ 14 w 449"/>
                  <a:gd name="T19" fmla="*/ 129 h 433"/>
                  <a:gd name="T20" fmla="*/ 53 w 449"/>
                  <a:gd name="T21" fmla="*/ 53 h 433"/>
                  <a:gd name="T22" fmla="*/ 180 w 449"/>
                  <a:gd name="T23" fmla="*/ 3 h 43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49" h="433">
                    <a:moveTo>
                      <a:pt x="226" y="3"/>
                    </a:moveTo>
                    <a:cubicBezTo>
                      <a:pt x="277" y="0"/>
                      <a:pt x="341" y="32"/>
                      <a:pt x="373" y="51"/>
                    </a:cubicBezTo>
                    <a:cubicBezTo>
                      <a:pt x="405" y="70"/>
                      <a:pt x="406" y="78"/>
                      <a:pt x="418" y="115"/>
                    </a:cubicBezTo>
                    <a:cubicBezTo>
                      <a:pt x="430" y="152"/>
                      <a:pt x="449" y="234"/>
                      <a:pt x="446" y="274"/>
                    </a:cubicBezTo>
                    <a:cubicBezTo>
                      <a:pt x="443" y="314"/>
                      <a:pt x="425" y="331"/>
                      <a:pt x="402" y="355"/>
                    </a:cubicBezTo>
                    <a:cubicBezTo>
                      <a:pt x="379" y="379"/>
                      <a:pt x="349" y="408"/>
                      <a:pt x="306" y="419"/>
                    </a:cubicBezTo>
                    <a:cubicBezTo>
                      <a:pt x="263" y="430"/>
                      <a:pt x="192" y="433"/>
                      <a:pt x="146" y="419"/>
                    </a:cubicBezTo>
                    <a:cubicBezTo>
                      <a:pt x="100" y="405"/>
                      <a:pt x="56" y="364"/>
                      <a:pt x="32" y="335"/>
                    </a:cubicBezTo>
                    <a:cubicBezTo>
                      <a:pt x="8" y="306"/>
                      <a:pt x="4" y="272"/>
                      <a:pt x="2" y="243"/>
                    </a:cubicBezTo>
                    <a:cubicBezTo>
                      <a:pt x="0" y="214"/>
                      <a:pt x="7" y="192"/>
                      <a:pt x="18" y="163"/>
                    </a:cubicBezTo>
                    <a:cubicBezTo>
                      <a:pt x="29" y="134"/>
                      <a:pt x="31" y="94"/>
                      <a:pt x="66" y="67"/>
                    </a:cubicBezTo>
                    <a:cubicBezTo>
                      <a:pt x="101" y="40"/>
                      <a:pt x="175" y="6"/>
                      <a:pt x="226" y="3"/>
                    </a:cubicBezTo>
                    <a:close/>
                  </a:path>
                </a:pathLst>
              </a:custGeom>
              <a:solidFill>
                <a:srgbClr val="FF6600"/>
              </a:solidFill>
              <a:ln w="3175" cap="flat" cmpd="sng">
                <a:solidFill>
                  <a:srgbClr val="CC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49" name="Freeform 553">
                <a:extLst>
                  <a:ext uri="{FF2B5EF4-FFF2-40B4-BE49-F238E27FC236}">
                    <a16:creationId xmlns:a16="http://schemas.microsoft.com/office/drawing/2014/main" id="{EF0E3A57-A233-4939-8619-3FF4B2B79F4F}"/>
                  </a:ext>
                </a:extLst>
              </p:cNvPr>
              <p:cNvSpPr>
                <a:spLocks/>
              </p:cNvSpPr>
              <p:nvPr/>
            </p:nvSpPr>
            <p:spPr bwMode="auto">
              <a:xfrm rot="19955577" flipH="1">
                <a:off x="288" y="2921"/>
                <a:ext cx="263" cy="231"/>
              </a:xfrm>
              <a:custGeom>
                <a:avLst/>
                <a:gdLst>
                  <a:gd name="T0" fmla="*/ 157 w 288"/>
                  <a:gd name="T1" fmla="*/ 46 h 218"/>
                  <a:gd name="T2" fmla="*/ 37 w 288"/>
                  <a:gd name="T3" fmla="*/ 11 h 218"/>
                  <a:gd name="T4" fmla="*/ 4 w 288"/>
                  <a:gd name="T5" fmla="*/ 109 h 218"/>
                  <a:gd name="T6" fmla="*/ 57 w 288"/>
                  <a:gd name="T7" fmla="*/ 217 h 218"/>
                  <a:gd name="T8" fmla="*/ 210 w 288"/>
                  <a:gd name="T9" fmla="*/ 234 h 218"/>
                  <a:gd name="T10" fmla="*/ 237 w 288"/>
                  <a:gd name="T11" fmla="*/ 154 h 218"/>
                  <a:gd name="T12" fmla="*/ 157 w 288"/>
                  <a:gd name="T13" fmla="*/ 46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66"/>
                  </a:gs>
                  <a:gs pos="100000">
                    <a:srgbClr val="FF66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0533" name="Group 554">
              <a:extLst>
                <a:ext uri="{FF2B5EF4-FFF2-40B4-BE49-F238E27FC236}">
                  <a16:creationId xmlns:a16="http://schemas.microsoft.com/office/drawing/2014/main" id="{9DCEC05C-B49B-4BDB-814F-AEE86F64435F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3552" y="3744"/>
              <a:ext cx="720" cy="432"/>
              <a:chOff x="2506" y="1576"/>
              <a:chExt cx="704" cy="508"/>
            </a:xfrm>
          </p:grpSpPr>
          <p:sp>
            <p:nvSpPr>
              <p:cNvPr id="20534" name="Freeform 555">
                <a:extLst>
                  <a:ext uri="{FF2B5EF4-FFF2-40B4-BE49-F238E27FC236}">
                    <a16:creationId xmlns:a16="http://schemas.microsoft.com/office/drawing/2014/main" id="{C1F2C4EA-C847-4123-A50B-288BD2218A72}"/>
                  </a:ext>
                </a:extLst>
              </p:cNvPr>
              <p:cNvSpPr>
                <a:spLocks/>
              </p:cNvSpPr>
              <p:nvPr/>
            </p:nvSpPr>
            <p:spPr bwMode="auto">
              <a:xfrm rot="17550579" flipH="1">
                <a:off x="2748" y="162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35" name="Freeform 556">
                <a:extLst>
                  <a:ext uri="{FF2B5EF4-FFF2-40B4-BE49-F238E27FC236}">
                    <a16:creationId xmlns:a16="http://schemas.microsoft.com/office/drawing/2014/main" id="{E03A2197-14FD-46EE-BF3F-E58B29B396D4}"/>
                  </a:ext>
                </a:extLst>
              </p:cNvPr>
              <p:cNvSpPr>
                <a:spLocks/>
              </p:cNvSpPr>
              <p:nvPr/>
            </p:nvSpPr>
            <p:spPr bwMode="auto">
              <a:xfrm rot="-4049421">
                <a:off x="2781" y="1747"/>
                <a:ext cx="296" cy="258"/>
              </a:xfrm>
              <a:custGeom>
                <a:avLst/>
                <a:gdLst>
                  <a:gd name="T0" fmla="*/ 198 w 288"/>
                  <a:gd name="T1" fmla="*/ 58 h 218"/>
                  <a:gd name="T2" fmla="*/ 46 w 288"/>
                  <a:gd name="T3" fmla="*/ 13 h 218"/>
                  <a:gd name="T4" fmla="*/ 4 w 288"/>
                  <a:gd name="T5" fmla="*/ 136 h 218"/>
                  <a:gd name="T6" fmla="*/ 72 w 288"/>
                  <a:gd name="T7" fmla="*/ 270 h 218"/>
                  <a:gd name="T8" fmla="*/ 266 w 288"/>
                  <a:gd name="T9" fmla="*/ 292 h 218"/>
                  <a:gd name="T10" fmla="*/ 300 w 288"/>
                  <a:gd name="T11" fmla="*/ 192 h 218"/>
                  <a:gd name="T12" fmla="*/ 198 w 288"/>
                  <a:gd name="T13" fmla="*/ 58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36" name="Freeform 557">
                <a:extLst>
                  <a:ext uri="{FF2B5EF4-FFF2-40B4-BE49-F238E27FC236}">
                    <a16:creationId xmlns:a16="http://schemas.microsoft.com/office/drawing/2014/main" id="{3D8CE106-4213-4680-800C-9DB8631561DD}"/>
                  </a:ext>
                </a:extLst>
              </p:cNvPr>
              <p:cNvSpPr>
                <a:spLocks/>
              </p:cNvSpPr>
              <p:nvPr/>
            </p:nvSpPr>
            <p:spPr bwMode="auto">
              <a:xfrm rot="17550579" flipH="1">
                <a:off x="3117" y="1922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0537" name="Group 558">
                <a:extLst>
                  <a:ext uri="{FF2B5EF4-FFF2-40B4-BE49-F238E27FC236}">
                    <a16:creationId xmlns:a16="http://schemas.microsoft.com/office/drawing/2014/main" id="{4787C3C3-3ACA-4C70-908E-F82D3D64C2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06" y="1584"/>
                <a:ext cx="419" cy="247"/>
                <a:chOff x="2506" y="1584"/>
                <a:chExt cx="419" cy="247"/>
              </a:xfrm>
            </p:grpSpPr>
            <p:sp>
              <p:nvSpPr>
                <p:cNvPr id="20538" name="Freeform 559">
                  <a:extLst>
                    <a:ext uri="{FF2B5EF4-FFF2-40B4-BE49-F238E27FC236}">
                      <a16:creationId xmlns:a16="http://schemas.microsoft.com/office/drawing/2014/main" id="{34B9B0A6-2198-45C5-9052-2BC921C349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0539" name="Group 560">
                  <a:extLst>
                    <a:ext uri="{FF2B5EF4-FFF2-40B4-BE49-F238E27FC236}">
                      <a16:creationId xmlns:a16="http://schemas.microsoft.com/office/drawing/2014/main" id="{06D6A014-F8E0-47AC-86E4-3B54D7333D2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0540" name="Group 561">
                    <a:extLst>
                      <a:ext uri="{FF2B5EF4-FFF2-40B4-BE49-F238E27FC236}">
                        <a16:creationId xmlns:a16="http://schemas.microsoft.com/office/drawing/2014/main" id="{0638A43F-8CCF-4604-A377-55DF434365C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0546" name="Freeform 562">
                      <a:extLst>
                        <a:ext uri="{FF2B5EF4-FFF2-40B4-BE49-F238E27FC236}">
                          <a16:creationId xmlns:a16="http://schemas.microsoft.com/office/drawing/2014/main" id="{FD710AF5-3D9B-4860-AF11-B7848F318B8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0547" name="Freeform 563">
                      <a:extLst>
                        <a:ext uri="{FF2B5EF4-FFF2-40B4-BE49-F238E27FC236}">
                          <a16:creationId xmlns:a16="http://schemas.microsoft.com/office/drawing/2014/main" id="{6D9D4BC1-7DD6-4F6A-B333-832CFC9DE4A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0541" name="Freeform 564">
                    <a:extLst>
                      <a:ext uri="{FF2B5EF4-FFF2-40B4-BE49-F238E27FC236}">
                        <a16:creationId xmlns:a16="http://schemas.microsoft.com/office/drawing/2014/main" id="{147757A2-C782-494D-B8A5-FCE56F80D5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42" name="Freeform 565">
                    <a:extLst>
                      <a:ext uri="{FF2B5EF4-FFF2-40B4-BE49-F238E27FC236}">
                        <a16:creationId xmlns:a16="http://schemas.microsoft.com/office/drawing/2014/main" id="{EFB0C7FB-71BC-4FDC-A506-0BFB103FD7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43" name="Freeform 566">
                    <a:extLst>
                      <a:ext uri="{FF2B5EF4-FFF2-40B4-BE49-F238E27FC236}">
                        <a16:creationId xmlns:a16="http://schemas.microsoft.com/office/drawing/2014/main" id="{7E052A29-7DA4-458A-84E1-969166BCC2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44" name="Freeform 567">
                    <a:extLst>
                      <a:ext uri="{FF2B5EF4-FFF2-40B4-BE49-F238E27FC236}">
                        <a16:creationId xmlns:a16="http://schemas.microsoft.com/office/drawing/2014/main" id="{DDFC48C0-B76C-4BFF-B7E5-FDB538A0EC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545" name="Freeform 568">
                    <a:extLst>
                      <a:ext uri="{FF2B5EF4-FFF2-40B4-BE49-F238E27FC236}">
                        <a16:creationId xmlns:a16="http://schemas.microsoft.com/office/drawing/2014/main" id="{B825696D-7D7C-430C-952A-7D100294B9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44601" name="AutoShape 569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7D650152-7A41-4CD9-B825-A907DF214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5800" y="152400"/>
            <a:ext cx="609600" cy="609600"/>
          </a:xfrm>
          <a:prstGeom prst="actionButtonInformation">
            <a:avLst/>
          </a:pr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498" name="AutoShape 570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12252880-CF39-4CC1-96CA-C1FA1F7B3A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248400"/>
            <a:ext cx="457200" cy="4445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26" name="Rectangle 50">
            <a:extLst>
              <a:ext uri="{FF2B5EF4-FFF2-40B4-BE49-F238E27FC236}">
                <a16:creationId xmlns:a16="http://schemas.microsoft.com/office/drawing/2014/main" id="{F791AD28-4991-475E-B9D4-A9D0B3113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0925" y="3287713"/>
            <a:ext cx="1593850" cy="83026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4800" b="1" i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5%</a:t>
            </a:r>
          </a:p>
        </p:txBody>
      </p:sp>
      <p:sp>
        <p:nvSpPr>
          <p:cNvPr id="527" name="Rectangle 50">
            <a:extLst>
              <a:ext uri="{FF2B5EF4-FFF2-40B4-BE49-F238E27FC236}">
                <a16:creationId xmlns:a16="http://schemas.microsoft.com/office/drawing/2014/main" id="{7A004436-FC6D-40F1-AF30-1E7D08BCC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6850" y="1403350"/>
            <a:ext cx="7226300" cy="646113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3600" b="1" i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100%-35%-5%-40%=20%</a:t>
            </a:r>
          </a:p>
        </p:txBody>
      </p:sp>
      <p:sp>
        <p:nvSpPr>
          <p:cNvPr id="528" name="Rectangle 50">
            <a:extLst>
              <a:ext uri="{FF2B5EF4-FFF2-40B4-BE49-F238E27FC236}">
                <a16:creationId xmlns:a16="http://schemas.microsoft.com/office/drawing/2014/main" id="{44FFDB47-5717-4C3B-8DF0-7811AE398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7513" y="5922963"/>
            <a:ext cx="1760537" cy="706437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4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-20%</a:t>
            </a:r>
          </a:p>
        </p:txBody>
      </p:sp>
      <p:sp>
        <p:nvSpPr>
          <p:cNvPr id="530" name="TextBox 529">
            <a:extLst>
              <a:ext uri="{FF2B5EF4-FFF2-40B4-BE49-F238E27FC236}">
                <a16:creationId xmlns:a16="http://schemas.microsoft.com/office/drawing/2014/main" id="{FD5BA207-38B1-4BE9-8BB7-09955C222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" y="1876425"/>
            <a:ext cx="2309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      -                      6000  -</a:t>
            </a:r>
          </a:p>
        </p:txBody>
      </p:sp>
      <p:sp>
        <p:nvSpPr>
          <p:cNvPr id="531" name="TextBox 530">
            <a:extLst>
              <a:ext uri="{FF2B5EF4-FFF2-40B4-BE49-F238E27FC236}">
                <a16:creationId xmlns:a16="http://schemas.microsoft.com/office/drawing/2014/main" id="{2D37DAD1-215D-405B-AB6A-74E944DE6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0213" y="1981200"/>
            <a:ext cx="19034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20%</a:t>
            </a:r>
          </a:p>
        </p:txBody>
      </p:sp>
      <p:sp>
        <p:nvSpPr>
          <p:cNvPr id="532" name="Стрелка вверх 18">
            <a:extLst>
              <a:ext uri="{FF2B5EF4-FFF2-40B4-BE49-F238E27FC236}">
                <a16:creationId xmlns:a16="http://schemas.microsoft.com/office/drawing/2014/main" id="{24EFED38-C0C3-4742-9CFE-62C6AE0C985D}"/>
              </a:ext>
            </a:extLst>
          </p:cNvPr>
          <p:cNvSpPr/>
          <p:nvPr/>
        </p:nvSpPr>
        <p:spPr>
          <a:xfrm rot="10800000" flipH="1">
            <a:off x="79375" y="2012950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533" name="Стрелка вверх 18">
            <a:extLst>
              <a:ext uri="{FF2B5EF4-FFF2-40B4-BE49-F238E27FC236}">
                <a16:creationId xmlns:a16="http://schemas.microsoft.com/office/drawing/2014/main" id="{965F122C-34AC-4581-BC6C-22A5A041DB36}"/>
              </a:ext>
            </a:extLst>
          </p:cNvPr>
          <p:cNvSpPr/>
          <p:nvPr/>
        </p:nvSpPr>
        <p:spPr>
          <a:xfrm rot="10800000" flipH="1">
            <a:off x="2949575" y="2084388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534" name="TextBox 533">
            <a:extLst>
              <a:ext uri="{FF2B5EF4-FFF2-40B4-BE49-F238E27FC236}">
                <a16:creationId xmlns:a16="http://schemas.microsoft.com/office/drawing/2014/main" id="{A13FC828-0323-4837-A802-8D3BF2B1F74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-10597" y="3570587"/>
            <a:ext cx="2397744" cy="925190"/>
          </a:xfrm>
          <a:prstGeom prst="rect">
            <a:avLst/>
          </a:prstGeom>
          <a:blipFill>
            <a:blip r:embed="rId15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35" name="TextBox 534">
            <a:extLst>
              <a:ext uri="{FF2B5EF4-FFF2-40B4-BE49-F238E27FC236}">
                <a16:creationId xmlns:a16="http://schemas.microsoft.com/office/drawing/2014/main" id="{FCF22F85-DE0C-4617-B5BC-6928F7C205A2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56715" y="4834059"/>
            <a:ext cx="2341383" cy="718658"/>
          </a:xfrm>
          <a:prstGeom prst="rect">
            <a:avLst/>
          </a:prstGeom>
          <a:blipFill>
            <a:blip r:embed="rId16"/>
            <a:stretch>
              <a:fillRect l="-10677" t="-3390" b="-16102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36" name="TextBox 535">
            <a:extLst>
              <a:ext uri="{FF2B5EF4-FFF2-40B4-BE49-F238E27FC236}">
                <a16:creationId xmlns:a16="http://schemas.microsoft.com/office/drawing/2014/main" id="{5D2B3384-E2C0-4AE8-9CD1-FF4A23D486E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52400" y="5603557"/>
            <a:ext cx="2397744" cy="492443"/>
          </a:xfrm>
          <a:prstGeom prst="rect">
            <a:avLst/>
          </a:prstGeom>
          <a:blipFill>
            <a:blip r:embed="rId17"/>
            <a:stretch>
              <a:fillRect l="-10178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37" name="TextBox 536">
            <a:extLst>
              <a:ext uri="{FF2B5EF4-FFF2-40B4-BE49-F238E27FC236}">
                <a16:creationId xmlns:a16="http://schemas.microsoft.com/office/drawing/2014/main" id="{76DC7AD9-50C6-4BF9-ACFD-B82E9209A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289675"/>
            <a:ext cx="34163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30000руб.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46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4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44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4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4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4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44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4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4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4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4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4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9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4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4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44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4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4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4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44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4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4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44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44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44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601"/>
                  </p:tgtEl>
                </p:cond>
              </p:nextCondLst>
            </p:seq>
          </p:childTnLst>
        </p:cTn>
      </p:par>
    </p:tnLst>
    <p:bldLst>
      <p:bldP spid="44202" grpId="0"/>
      <p:bldP spid="44201" grpId="0"/>
      <p:bldP spid="44199" grpId="0"/>
      <p:bldP spid="44341" grpId="0"/>
      <p:bldP spid="44200" grpId="0"/>
      <p:bldP spid="44345" grpId="0"/>
      <p:bldP spid="44346" grpId="0"/>
      <p:bldP spid="526" grpId="0"/>
      <p:bldP spid="527" grpId="0"/>
      <p:bldP spid="528" grpId="0"/>
      <p:bldP spid="530" grpId="0" autoUpdateAnimBg="0"/>
      <p:bldP spid="531" grpId="0" autoUpdateAnimBg="0"/>
      <p:bldP spid="532" grpId="0" animBg="1" autoUpdateAnimBg="0"/>
      <p:bldP spid="533" grpId="0" animBg="1" autoUpdateAnimBg="0"/>
      <p:bldP spid="5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2">
            <a:extLst>
              <a:ext uri="{FF2B5EF4-FFF2-40B4-BE49-F238E27FC236}">
                <a16:creationId xmlns:a16="http://schemas.microsoft.com/office/drawing/2014/main" id="{2D8B92F3-C26D-4104-B0AF-298CDDE30D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360363"/>
            <a:ext cx="9144000" cy="2420938"/>
          </a:xfrm>
        </p:spPr>
        <p:txBody>
          <a:bodyPr/>
          <a:lstStyle/>
          <a:p>
            <a:r>
              <a:rPr lang="ru-RU" altLang="ru-RU" sz="4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Масса уксусной кислоты в 5%-ном растворе составляет 12 г. Определите массу раствора.</a:t>
            </a:r>
            <a:endParaRPr lang="ru-RU" altLang="ru-RU" sz="4000" b="1">
              <a:solidFill>
                <a:srgbClr val="FF0000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09AFBF2-D117-47F9-9759-F3AB8EC84F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5949950"/>
            <a:ext cx="41751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</a:t>
            </a:r>
            <a:r>
              <a:rPr lang="ru-RU" altLang="ru-RU" sz="28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240 граммов.</a:t>
            </a:r>
            <a:endParaRPr lang="ru-RU" altLang="ru-RU" sz="28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2532" name="Picture 2">
            <a:extLst>
              <a:ext uri="{FF2B5EF4-FFF2-40B4-BE49-F238E27FC236}">
                <a16:creationId xmlns:a16="http://schemas.microsoft.com/office/drawing/2014/main" id="{48EC8E3B-BB6E-4E8C-B87E-FAAC3DBD7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1911350"/>
            <a:ext cx="32893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58BD198-AC6F-45FE-8239-49FFDE136A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228850"/>
            <a:ext cx="2309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г  -                      12 г 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7D01DB3-940F-466A-902D-5EE57C29B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4513" y="2228850"/>
            <a:ext cx="19034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5%</a:t>
            </a:r>
          </a:p>
        </p:txBody>
      </p:sp>
      <p:sp>
        <p:nvSpPr>
          <p:cNvPr id="16" name="Стрелка вверх 18">
            <a:extLst>
              <a:ext uri="{FF2B5EF4-FFF2-40B4-BE49-F238E27FC236}">
                <a16:creationId xmlns:a16="http://schemas.microsoft.com/office/drawing/2014/main" id="{12DF0164-0EDD-4D3F-B5D1-6D5C5A5A9F2C}"/>
              </a:ext>
            </a:extLst>
          </p:cNvPr>
          <p:cNvSpPr/>
          <p:nvPr/>
        </p:nvSpPr>
        <p:spPr>
          <a:xfrm rot="10800000" flipH="1">
            <a:off x="212725" y="23161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7" name="Стрелка вверх 18">
            <a:extLst>
              <a:ext uri="{FF2B5EF4-FFF2-40B4-BE49-F238E27FC236}">
                <a16:creationId xmlns:a16="http://schemas.microsoft.com/office/drawing/2014/main" id="{835C82C0-FF98-4FA4-923A-9132DFF7310D}"/>
              </a:ext>
            </a:extLst>
          </p:cNvPr>
          <p:cNvSpPr/>
          <p:nvPr/>
        </p:nvSpPr>
        <p:spPr>
          <a:xfrm rot="10800000" flipH="1">
            <a:off x="3011488" y="2306638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8D0B03-9AB6-4179-A0DA-E2A294173E62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2968" y="3609716"/>
            <a:ext cx="2397744" cy="92538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0F2F40-A0D8-4C7F-A20B-2E6D69E81174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59703" y="4953000"/>
            <a:ext cx="2341383" cy="718658"/>
          </a:xfrm>
          <a:prstGeom prst="rect">
            <a:avLst/>
          </a:prstGeom>
          <a:blipFill>
            <a:blip r:embed="rId4"/>
            <a:stretch>
              <a:fillRect l="-10417" t="-3419" b="-17094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9B94CF-D86F-4D66-BDD8-811C1947971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7539" y="5939902"/>
            <a:ext cx="2397744" cy="492443"/>
          </a:xfrm>
          <a:prstGeom prst="rect">
            <a:avLst/>
          </a:prstGeom>
          <a:blipFill>
            <a:blip r:embed="rId5"/>
            <a:stretch>
              <a:fillRect l="-10433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autoUpdateAnimBg="0"/>
      <p:bldP spid="15" grpId="0" autoUpdateAnimBg="0"/>
      <p:bldP spid="16" grpId="0" animBg="1" autoUpdateAnimBg="0"/>
      <p:bldP spid="17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2">
            <a:extLst>
              <a:ext uri="{FF2B5EF4-FFF2-40B4-BE49-F238E27FC236}">
                <a16:creationId xmlns:a16="http://schemas.microsoft.com/office/drawing/2014/main" id="{16736DFF-A673-4E87-95E7-582AF3062F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8991600" cy="1287462"/>
          </a:xfrm>
        </p:spPr>
        <p:txBody>
          <a:bodyPr/>
          <a:lstStyle/>
          <a:p>
            <a:r>
              <a:rPr lang="ru-RU" altLang="ru-RU" sz="3200" b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соли массой 350 г содержит 15 г соли. Определите концентрацию (процентное содержание) соли в растворе. </a:t>
            </a:r>
            <a:endParaRPr lang="ru-RU" altLang="ru-RU" sz="3200" b="1">
              <a:solidFill>
                <a:srgbClr val="7030A0"/>
              </a:solidFill>
            </a:endParaRPr>
          </a:p>
        </p:txBody>
      </p:sp>
      <p:pic>
        <p:nvPicPr>
          <p:cNvPr id="23555" name="Содержимое 3">
            <a:extLst>
              <a:ext uri="{FF2B5EF4-FFF2-40B4-BE49-F238E27FC236}">
                <a16:creationId xmlns:a16="http://schemas.microsoft.com/office/drawing/2014/main" id="{035057EF-004A-4DDC-85CC-36A41602CFB8}"/>
              </a:ext>
            </a:extLst>
          </p:cNvPr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4500" y="2063750"/>
            <a:ext cx="4176713" cy="1657350"/>
          </a:xfrm>
        </p:spPr>
      </p:pic>
      <p:pic>
        <p:nvPicPr>
          <p:cNvPr id="23556" name="Рисунок 4">
            <a:extLst>
              <a:ext uri="{FF2B5EF4-FFF2-40B4-BE49-F238E27FC236}">
                <a16:creationId xmlns:a16="http://schemas.microsoft.com/office/drawing/2014/main" id="{DCE2EA4F-48DC-47AC-90BB-E991E962E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789363"/>
            <a:ext cx="8497888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Rectangle 1">
            <a:extLst>
              <a:ext uri="{FF2B5EF4-FFF2-40B4-BE49-F238E27FC236}">
                <a16:creationId xmlns:a16="http://schemas.microsoft.com/office/drawing/2014/main" id="{981E445A-A041-462F-AE3D-FA5192FB5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589588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</a:t>
            </a:r>
            <a:r>
              <a:rPr lang="ru-RU" altLang="ru-RU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4,3 %.</a:t>
            </a:r>
            <a:endParaRPr lang="ru-RU" altLang="ru-RU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558" name="Picture 2">
            <a:extLst>
              <a:ext uri="{FF2B5EF4-FFF2-40B4-BE49-F238E27FC236}">
                <a16:creationId xmlns:a16="http://schemas.microsoft.com/office/drawing/2014/main" id="{B54712C2-A75E-4881-A995-B4291313C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73688"/>
            <a:ext cx="6084888" cy="148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AE16249-7780-4ED7-8F41-037AAF3039FF}"/>
              </a:ext>
            </a:extLst>
          </p:cNvPr>
          <p:cNvSpPr/>
          <p:nvPr/>
        </p:nvSpPr>
        <p:spPr>
          <a:xfrm>
            <a:off x="119063" y="2005013"/>
            <a:ext cx="4800600" cy="1666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EEB8B99-6956-44CF-B54B-C1838A8B1B06}"/>
              </a:ext>
            </a:extLst>
          </p:cNvPr>
          <p:cNvSpPr/>
          <p:nvPr/>
        </p:nvSpPr>
        <p:spPr>
          <a:xfrm>
            <a:off x="250825" y="3789363"/>
            <a:ext cx="2111375" cy="1138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AEE54E4-1715-4E22-B8F4-E225DED529C6}"/>
              </a:ext>
            </a:extLst>
          </p:cNvPr>
          <p:cNvSpPr/>
          <p:nvPr/>
        </p:nvSpPr>
        <p:spPr>
          <a:xfrm>
            <a:off x="2460625" y="3767138"/>
            <a:ext cx="2263775" cy="1138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F9685EC-E58E-45AD-BB34-C6C00218E80A}"/>
              </a:ext>
            </a:extLst>
          </p:cNvPr>
          <p:cNvSpPr/>
          <p:nvPr/>
        </p:nvSpPr>
        <p:spPr>
          <a:xfrm>
            <a:off x="4953000" y="3798888"/>
            <a:ext cx="3894138" cy="11382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A3C304A-D6FF-403A-A66F-DF6D7C403A52}"/>
              </a:ext>
            </a:extLst>
          </p:cNvPr>
          <p:cNvSpPr/>
          <p:nvPr/>
        </p:nvSpPr>
        <p:spPr>
          <a:xfrm>
            <a:off x="6084888" y="5181600"/>
            <a:ext cx="3059112" cy="1138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3564" name="Picture 2">
            <a:extLst>
              <a:ext uri="{FF2B5EF4-FFF2-40B4-BE49-F238E27FC236}">
                <a16:creationId xmlns:a16="http://schemas.microsoft.com/office/drawing/2014/main" id="{1E4AB276-8654-464C-9B53-240BB92A4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763713"/>
            <a:ext cx="3659188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2">
            <a:extLst>
              <a:ext uri="{FF2B5EF4-FFF2-40B4-BE49-F238E27FC236}">
                <a16:creationId xmlns:a16="http://schemas.microsoft.com/office/drawing/2014/main" id="{4D2DD382-51CE-4625-B9F1-4B8769194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/>
          <a:lstStyle/>
          <a:p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10 л воды растворили 250 г удобрения. Определите концентрацию полученного раствора (ответ округлите до десятых).</a:t>
            </a:r>
            <a:endParaRPr lang="ru-RU" altLang="ru-RU" sz="3600" b="1">
              <a:solidFill>
                <a:srgbClr val="FF0000"/>
              </a:solidFill>
            </a:endParaRPr>
          </a:p>
        </p:txBody>
      </p:sp>
      <p:pic>
        <p:nvPicPr>
          <p:cNvPr id="24579" name="Picture 2">
            <a:extLst>
              <a:ext uri="{FF2B5EF4-FFF2-40B4-BE49-F238E27FC236}">
                <a16:creationId xmlns:a16="http://schemas.microsoft.com/office/drawing/2014/main" id="{25456717-C498-40DC-B723-9D3311361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989138"/>
            <a:ext cx="2522537" cy="29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02C0B46-18C3-4AA9-8BF9-3B157FEBB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228850"/>
            <a:ext cx="2309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10250г  -                      250 г     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E1F625-046A-4724-8692-DA520D63D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2538" y="2252663"/>
            <a:ext cx="1903412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х%</a:t>
            </a:r>
          </a:p>
        </p:txBody>
      </p:sp>
      <p:sp>
        <p:nvSpPr>
          <p:cNvPr id="15" name="Стрелка вверх 18">
            <a:extLst>
              <a:ext uri="{FF2B5EF4-FFF2-40B4-BE49-F238E27FC236}">
                <a16:creationId xmlns:a16="http://schemas.microsoft.com/office/drawing/2014/main" id="{1007291A-5471-40E4-B07A-8279AB839557}"/>
              </a:ext>
            </a:extLst>
          </p:cNvPr>
          <p:cNvSpPr/>
          <p:nvPr/>
        </p:nvSpPr>
        <p:spPr>
          <a:xfrm rot="10800000" flipH="1">
            <a:off x="177800" y="23161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6" name="Стрелка вверх 18">
            <a:extLst>
              <a:ext uri="{FF2B5EF4-FFF2-40B4-BE49-F238E27FC236}">
                <a16:creationId xmlns:a16="http://schemas.microsoft.com/office/drawing/2014/main" id="{AD17BC87-617D-4D25-B513-DA19918D23E3}"/>
              </a:ext>
            </a:extLst>
          </p:cNvPr>
          <p:cNvSpPr/>
          <p:nvPr/>
        </p:nvSpPr>
        <p:spPr>
          <a:xfrm rot="10800000" flipH="1">
            <a:off x="3775075" y="2339975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C565F8-6784-4D1A-AD01-24271BF90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2050" y="6080125"/>
            <a:ext cx="24860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2,4%.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6BEE83-7D0A-4B6A-92DF-4C493A67041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17500" y="3846151"/>
            <a:ext cx="2699842" cy="93519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171C570-012B-4F5E-9C62-97D259F3463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17500" y="4983163"/>
            <a:ext cx="2119363" cy="716286"/>
          </a:xfrm>
          <a:prstGeom prst="rect">
            <a:avLst/>
          </a:prstGeom>
          <a:blipFill>
            <a:blip r:embed="rId4"/>
            <a:stretch>
              <a:fillRect l="-11494" t="-1695" b="-17797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709EE3-68AB-4464-8386-91287B53A81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43291" y="5968044"/>
            <a:ext cx="2242602" cy="492443"/>
          </a:xfrm>
          <a:prstGeom prst="rect">
            <a:avLst/>
          </a:prstGeom>
          <a:blipFill>
            <a:blip r:embed="rId5"/>
            <a:stretch>
              <a:fillRect l="-10870" t="-24691" r="-10598" b="-49383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5" grpId="0" animBg="1" autoUpdateAnimBg="0"/>
      <p:bldP spid="16" grpId="0" animBg="1" autoUpdateAnimBg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>
            <a:extLst>
              <a:ext uri="{FF2B5EF4-FFF2-40B4-BE49-F238E27FC236}">
                <a16:creationId xmlns:a16="http://schemas.microsoft.com/office/drawing/2014/main" id="{A1D06B03-C676-4162-9C7F-6727F83D1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989138"/>
            <a:ext cx="2522537" cy="29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1BA3FF0-B0D8-449D-BA6C-B9D142552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228850"/>
            <a:ext cx="2309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150г  -                      12 г     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07B091-83E4-4780-ADA3-B0C4B007AF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2538" y="2252663"/>
            <a:ext cx="1903412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х%</a:t>
            </a:r>
          </a:p>
        </p:txBody>
      </p:sp>
      <p:sp>
        <p:nvSpPr>
          <p:cNvPr id="15" name="Стрелка вверх 18">
            <a:extLst>
              <a:ext uri="{FF2B5EF4-FFF2-40B4-BE49-F238E27FC236}">
                <a16:creationId xmlns:a16="http://schemas.microsoft.com/office/drawing/2014/main" id="{1007291A-5471-40E4-B07A-8279AB839557}"/>
              </a:ext>
            </a:extLst>
          </p:cNvPr>
          <p:cNvSpPr/>
          <p:nvPr/>
        </p:nvSpPr>
        <p:spPr>
          <a:xfrm rot="10800000" flipH="1">
            <a:off x="177800" y="23161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6" name="Стрелка вверх 18">
            <a:extLst>
              <a:ext uri="{FF2B5EF4-FFF2-40B4-BE49-F238E27FC236}">
                <a16:creationId xmlns:a16="http://schemas.microsoft.com/office/drawing/2014/main" id="{AD17BC87-617D-4D25-B513-DA19918D23E3}"/>
              </a:ext>
            </a:extLst>
          </p:cNvPr>
          <p:cNvSpPr/>
          <p:nvPr/>
        </p:nvSpPr>
        <p:spPr>
          <a:xfrm rot="10800000" flipH="1">
            <a:off x="3775075" y="2339975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FBD98D-AC22-4977-B5D6-6959B23E88A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28599" y="3802354"/>
            <a:ext cx="2831233" cy="93538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7BC31C-B3B2-4082-8CA3-2A5437B6B0F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71620" y="5198495"/>
            <a:ext cx="2341383" cy="718658"/>
          </a:xfrm>
          <a:prstGeom prst="rect">
            <a:avLst/>
          </a:prstGeom>
          <a:blipFill>
            <a:blip r:embed="rId4"/>
            <a:stretch>
              <a:fillRect l="-10677" t="-3390" b="-16102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EE3CAD-0353-4D21-AE61-AC072C460A64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57200" y="6091217"/>
            <a:ext cx="2397744" cy="492443"/>
          </a:xfrm>
          <a:prstGeom prst="rect">
            <a:avLst/>
          </a:prstGeom>
          <a:blipFill>
            <a:blip r:embed="rId5"/>
            <a:stretch>
              <a:fillRect l="-10178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CF6ACF-D513-4AD0-ADB4-125B6A9FB7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2050" y="6080125"/>
            <a:ext cx="21463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8%.</a:t>
            </a:r>
          </a:p>
        </p:txBody>
      </p:sp>
      <p:pic>
        <p:nvPicPr>
          <p:cNvPr id="25611" name="Рисунок 3">
            <a:extLst>
              <a:ext uri="{FF2B5EF4-FFF2-40B4-BE49-F238E27FC236}">
                <a16:creationId xmlns:a16="http://schemas.microsoft.com/office/drawing/2014/main" id="{276197D0-FC9A-43A7-B4F8-1DEF1EA88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325"/>
            <a:ext cx="91440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F7B6CB9-D2D4-48EA-87B7-64AD84888050}"/>
              </a:ext>
            </a:extLst>
          </p:cNvPr>
          <p:cNvSpPr/>
          <p:nvPr/>
        </p:nvSpPr>
        <p:spPr>
          <a:xfrm>
            <a:off x="0" y="1073150"/>
            <a:ext cx="8915400" cy="5667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4" grpId="0" autoUpdateAnimBg="0"/>
      <p:bldP spid="15" grpId="0" animBg="1" autoUpdateAnimBg="0"/>
      <p:bldP spid="16" grpId="0" animBg="1" autoUpdateAnimBg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reeform 2" descr="Пробка">
            <a:extLst>
              <a:ext uri="{FF2B5EF4-FFF2-40B4-BE49-F238E27FC236}">
                <a16:creationId xmlns:a16="http://schemas.microsoft.com/office/drawing/2014/main" id="{7D5661D3-22C9-4362-8F51-977CC520EE35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5867400" y="5410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7" name="Freeform 3" descr="Пробка">
            <a:extLst>
              <a:ext uri="{FF2B5EF4-FFF2-40B4-BE49-F238E27FC236}">
                <a16:creationId xmlns:a16="http://schemas.microsoft.com/office/drawing/2014/main" id="{21326050-61FB-4C0C-95FD-5A3F510FDADE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914400" y="52578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8" name="AutoShape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FF32C15-26B5-4F7F-AF9C-09ADE5C23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9300" y="6096000"/>
            <a:ext cx="520700" cy="4953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26629" name="Group 6">
            <a:extLst>
              <a:ext uri="{FF2B5EF4-FFF2-40B4-BE49-F238E27FC236}">
                <a16:creationId xmlns:a16="http://schemas.microsoft.com/office/drawing/2014/main" id="{5CF5E793-1DBD-4BA1-88F8-949A8C8C00B5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5851525"/>
            <a:ext cx="1414463" cy="501650"/>
            <a:chOff x="340" y="3686"/>
            <a:chExt cx="891" cy="316"/>
          </a:xfrm>
        </p:grpSpPr>
        <p:sp>
          <p:nvSpPr>
            <p:cNvPr id="26746" name="Freeform 7" descr="Пробка">
              <a:extLst>
                <a:ext uri="{FF2B5EF4-FFF2-40B4-BE49-F238E27FC236}">
                  <a16:creationId xmlns:a16="http://schemas.microsoft.com/office/drawing/2014/main" id="{8BF97174-F34D-4A21-BCF9-10A0E8CD2B87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7" name="Freeform 8" descr="Пробка">
              <a:extLst>
                <a:ext uri="{FF2B5EF4-FFF2-40B4-BE49-F238E27FC236}">
                  <a16:creationId xmlns:a16="http://schemas.microsoft.com/office/drawing/2014/main" id="{3A2A7A13-97B0-4F29-BCCF-E8C4AD6D6DC3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8" name="Freeform 9" descr="Пробка">
              <a:extLst>
                <a:ext uri="{FF2B5EF4-FFF2-40B4-BE49-F238E27FC236}">
                  <a16:creationId xmlns:a16="http://schemas.microsoft.com/office/drawing/2014/main" id="{164CB60A-FF16-47D8-A5C3-3EF0EDCBBA65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0" name="Group 10">
            <a:extLst>
              <a:ext uri="{FF2B5EF4-FFF2-40B4-BE49-F238E27FC236}">
                <a16:creationId xmlns:a16="http://schemas.microsoft.com/office/drawing/2014/main" id="{297670B2-C33C-4659-ABAC-F7D811E068E9}"/>
              </a:ext>
            </a:extLst>
          </p:cNvPr>
          <p:cNvGrpSpPr>
            <a:grpSpLocks/>
          </p:cNvGrpSpPr>
          <p:nvPr/>
        </p:nvGrpSpPr>
        <p:grpSpPr bwMode="auto">
          <a:xfrm>
            <a:off x="1301750" y="5978525"/>
            <a:ext cx="1414463" cy="501650"/>
            <a:chOff x="340" y="3686"/>
            <a:chExt cx="891" cy="316"/>
          </a:xfrm>
        </p:grpSpPr>
        <p:sp>
          <p:nvSpPr>
            <p:cNvPr id="26743" name="Freeform 11" descr="Пробка">
              <a:extLst>
                <a:ext uri="{FF2B5EF4-FFF2-40B4-BE49-F238E27FC236}">
                  <a16:creationId xmlns:a16="http://schemas.microsoft.com/office/drawing/2014/main" id="{2758ECEF-CC24-4C12-9D30-D78E018C12DA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4" name="Freeform 12" descr="Пробка">
              <a:extLst>
                <a:ext uri="{FF2B5EF4-FFF2-40B4-BE49-F238E27FC236}">
                  <a16:creationId xmlns:a16="http://schemas.microsoft.com/office/drawing/2014/main" id="{FC84686C-0F45-4936-95A1-72F5F4248F2D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5" name="Freeform 13" descr="Пробка">
              <a:extLst>
                <a:ext uri="{FF2B5EF4-FFF2-40B4-BE49-F238E27FC236}">
                  <a16:creationId xmlns:a16="http://schemas.microsoft.com/office/drawing/2014/main" id="{AB8BD35B-2F3B-4615-A2E6-CC739CA4EFEA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1" name="Group 14">
            <a:extLst>
              <a:ext uri="{FF2B5EF4-FFF2-40B4-BE49-F238E27FC236}">
                <a16:creationId xmlns:a16="http://schemas.microsoft.com/office/drawing/2014/main" id="{D4A94C53-F22A-446D-A0E2-41E14A23D634}"/>
              </a:ext>
            </a:extLst>
          </p:cNvPr>
          <p:cNvGrpSpPr>
            <a:grpSpLocks/>
          </p:cNvGrpSpPr>
          <p:nvPr/>
        </p:nvGrpSpPr>
        <p:grpSpPr bwMode="auto">
          <a:xfrm>
            <a:off x="946150" y="5673725"/>
            <a:ext cx="1414463" cy="501650"/>
            <a:chOff x="340" y="3686"/>
            <a:chExt cx="891" cy="316"/>
          </a:xfrm>
        </p:grpSpPr>
        <p:sp>
          <p:nvSpPr>
            <p:cNvPr id="26740" name="Freeform 15" descr="Пробка">
              <a:extLst>
                <a:ext uri="{FF2B5EF4-FFF2-40B4-BE49-F238E27FC236}">
                  <a16:creationId xmlns:a16="http://schemas.microsoft.com/office/drawing/2014/main" id="{F886500D-58A3-489D-AB41-B6C6276F2C81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1" name="Freeform 16" descr="Пробка">
              <a:extLst>
                <a:ext uri="{FF2B5EF4-FFF2-40B4-BE49-F238E27FC236}">
                  <a16:creationId xmlns:a16="http://schemas.microsoft.com/office/drawing/2014/main" id="{8F5F76E6-5523-4136-B29E-7E16389C345E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2" name="Freeform 17" descr="Пробка">
              <a:extLst>
                <a:ext uri="{FF2B5EF4-FFF2-40B4-BE49-F238E27FC236}">
                  <a16:creationId xmlns:a16="http://schemas.microsoft.com/office/drawing/2014/main" id="{6C2C8CB1-DA7C-47AA-A1C6-5025270A9AAD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2" name="Group 18">
            <a:extLst>
              <a:ext uri="{FF2B5EF4-FFF2-40B4-BE49-F238E27FC236}">
                <a16:creationId xmlns:a16="http://schemas.microsoft.com/office/drawing/2014/main" id="{6881C849-B7CA-4E34-9522-DB617ABEDF5D}"/>
              </a:ext>
            </a:extLst>
          </p:cNvPr>
          <p:cNvGrpSpPr>
            <a:grpSpLocks/>
          </p:cNvGrpSpPr>
          <p:nvPr/>
        </p:nvGrpSpPr>
        <p:grpSpPr bwMode="auto">
          <a:xfrm>
            <a:off x="463550" y="6181725"/>
            <a:ext cx="1414463" cy="501650"/>
            <a:chOff x="340" y="3686"/>
            <a:chExt cx="891" cy="316"/>
          </a:xfrm>
        </p:grpSpPr>
        <p:sp>
          <p:nvSpPr>
            <p:cNvPr id="26737" name="Freeform 19" descr="Пробка">
              <a:extLst>
                <a:ext uri="{FF2B5EF4-FFF2-40B4-BE49-F238E27FC236}">
                  <a16:creationId xmlns:a16="http://schemas.microsoft.com/office/drawing/2014/main" id="{24C3F5FA-1677-4568-8BA8-21B2B29C95BF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8" name="Freeform 20" descr="Пробка">
              <a:extLst>
                <a:ext uri="{FF2B5EF4-FFF2-40B4-BE49-F238E27FC236}">
                  <a16:creationId xmlns:a16="http://schemas.microsoft.com/office/drawing/2014/main" id="{10E4E835-A4D4-4C38-AB76-9A54DDFD02C4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9" name="Freeform 21" descr="Пробка">
              <a:extLst>
                <a:ext uri="{FF2B5EF4-FFF2-40B4-BE49-F238E27FC236}">
                  <a16:creationId xmlns:a16="http://schemas.microsoft.com/office/drawing/2014/main" id="{9E7EE978-A6BD-4D59-A1AD-4347F773FEC9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33" name="Freeform 22" descr="Пробка">
            <a:extLst>
              <a:ext uri="{FF2B5EF4-FFF2-40B4-BE49-F238E27FC236}">
                <a16:creationId xmlns:a16="http://schemas.microsoft.com/office/drawing/2014/main" id="{967154AB-AC90-4B5B-BC30-4F26CE87C2CA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7848600" y="6553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6634" name="Group 23">
            <a:extLst>
              <a:ext uri="{FF2B5EF4-FFF2-40B4-BE49-F238E27FC236}">
                <a16:creationId xmlns:a16="http://schemas.microsoft.com/office/drawing/2014/main" id="{7F3BB40E-3555-4CC4-9A18-B1BF1C97B59E}"/>
              </a:ext>
            </a:extLst>
          </p:cNvPr>
          <p:cNvGrpSpPr>
            <a:grpSpLocks/>
          </p:cNvGrpSpPr>
          <p:nvPr/>
        </p:nvGrpSpPr>
        <p:grpSpPr bwMode="auto">
          <a:xfrm>
            <a:off x="3054350" y="5851525"/>
            <a:ext cx="1414463" cy="501650"/>
            <a:chOff x="340" y="3686"/>
            <a:chExt cx="891" cy="316"/>
          </a:xfrm>
        </p:grpSpPr>
        <p:sp>
          <p:nvSpPr>
            <p:cNvPr id="26734" name="Freeform 24" descr="Пробка">
              <a:extLst>
                <a:ext uri="{FF2B5EF4-FFF2-40B4-BE49-F238E27FC236}">
                  <a16:creationId xmlns:a16="http://schemas.microsoft.com/office/drawing/2014/main" id="{DB9931F6-371F-48CC-92BA-D09F4FAA2CF5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5" name="Freeform 25" descr="Пробка">
              <a:extLst>
                <a:ext uri="{FF2B5EF4-FFF2-40B4-BE49-F238E27FC236}">
                  <a16:creationId xmlns:a16="http://schemas.microsoft.com/office/drawing/2014/main" id="{992545F0-5376-4660-BD07-3F41F1686C45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6" name="Freeform 26" descr="Пробка">
              <a:extLst>
                <a:ext uri="{FF2B5EF4-FFF2-40B4-BE49-F238E27FC236}">
                  <a16:creationId xmlns:a16="http://schemas.microsoft.com/office/drawing/2014/main" id="{3E290471-4EA0-4E2D-B247-B8810EDE2303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5" name="Group 27">
            <a:extLst>
              <a:ext uri="{FF2B5EF4-FFF2-40B4-BE49-F238E27FC236}">
                <a16:creationId xmlns:a16="http://schemas.microsoft.com/office/drawing/2014/main" id="{50533047-4D6E-4EA0-971A-BDA7D1B29573}"/>
              </a:ext>
            </a:extLst>
          </p:cNvPr>
          <p:cNvGrpSpPr>
            <a:grpSpLocks/>
          </p:cNvGrpSpPr>
          <p:nvPr/>
        </p:nvGrpSpPr>
        <p:grpSpPr bwMode="auto">
          <a:xfrm>
            <a:off x="3994150" y="6105525"/>
            <a:ext cx="1414463" cy="501650"/>
            <a:chOff x="340" y="3686"/>
            <a:chExt cx="891" cy="316"/>
          </a:xfrm>
        </p:grpSpPr>
        <p:sp>
          <p:nvSpPr>
            <p:cNvPr id="26731" name="Freeform 28" descr="Пробка">
              <a:extLst>
                <a:ext uri="{FF2B5EF4-FFF2-40B4-BE49-F238E27FC236}">
                  <a16:creationId xmlns:a16="http://schemas.microsoft.com/office/drawing/2014/main" id="{20FBCB00-D20B-45D9-98E9-DF96C4EF1805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2" name="Freeform 29" descr="Пробка">
              <a:extLst>
                <a:ext uri="{FF2B5EF4-FFF2-40B4-BE49-F238E27FC236}">
                  <a16:creationId xmlns:a16="http://schemas.microsoft.com/office/drawing/2014/main" id="{A287B42B-E9CD-4379-9D1C-2AE10CACF248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3" name="Freeform 30" descr="Пробка">
              <a:extLst>
                <a:ext uri="{FF2B5EF4-FFF2-40B4-BE49-F238E27FC236}">
                  <a16:creationId xmlns:a16="http://schemas.microsoft.com/office/drawing/2014/main" id="{8EA8758A-AD9D-4012-A041-180A5BEF053C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6" name="Group 31">
            <a:extLst>
              <a:ext uri="{FF2B5EF4-FFF2-40B4-BE49-F238E27FC236}">
                <a16:creationId xmlns:a16="http://schemas.microsoft.com/office/drawing/2014/main" id="{3FA4B9E4-661F-425F-80ED-B0247F11F0C2}"/>
              </a:ext>
            </a:extLst>
          </p:cNvPr>
          <p:cNvGrpSpPr>
            <a:grpSpLocks/>
          </p:cNvGrpSpPr>
          <p:nvPr/>
        </p:nvGrpSpPr>
        <p:grpSpPr bwMode="auto">
          <a:xfrm>
            <a:off x="4883150" y="5699125"/>
            <a:ext cx="1414463" cy="501650"/>
            <a:chOff x="340" y="3686"/>
            <a:chExt cx="891" cy="316"/>
          </a:xfrm>
        </p:grpSpPr>
        <p:sp>
          <p:nvSpPr>
            <p:cNvPr id="26728" name="Freeform 32" descr="Пробка">
              <a:extLst>
                <a:ext uri="{FF2B5EF4-FFF2-40B4-BE49-F238E27FC236}">
                  <a16:creationId xmlns:a16="http://schemas.microsoft.com/office/drawing/2014/main" id="{7AFAEFF8-7621-4566-A4A8-D263BB9C5227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9" name="Freeform 33" descr="Пробка">
              <a:extLst>
                <a:ext uri="{FF2B5EF4-FFF2-40B4-BE49-F238E27FC236}">
                  <a16:creationId xmlns:a16="http://schemas.microsoft.com/office/drawing/2014/main" id="{8269999E-C538-41F7-BD4B-9AF03B9CADBB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0" name="Freeform 34" descr="Пробка">
              <a:extLst>
                <a:ext uri="{FF2B5EF4-FFF2-40B4-BE49-F238E27FC236}">
                  <a16:creationId xmlns:a16="http://schemas.microsoft.com/office/drawing/2014/main" id="{0D12FC0A-0C4B-456A-AE71-6C2E1FFCE051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7" name="Group 35">
            <a:extLst>
              <a:ext uri="{FF2B5EF4-FFF2-40B4-BE49-F238E27FC236}">
                <a16:creationId xmlns:a16="http://schemas.microsoft.com/office/drawing/2014/main" id="{74BFEF71-4CA0-4BC3-AAD9-234572BDEA3E}"/>
              </a:ext>
            </a:extLst>
          </p:cNvPr>
          <p:cNvGrpSpPr>
            <a:grpSpLocks/>
          </p:cNvGrpSpPr>
          <p:nvPr/>
        </p:nvGrpSpPr>
        <p:grpSpPr bwMode="auto">
          <a:xfrm>
            <a:off x="4832350" y="6130925"/>
            <a:ext cx="1414463" cy="501650"/>
            <a:chOff x="340" y="3686"/>
            <a:chExt cx="891" cy="316"/>
          </a:xfrm>
        </p:grpSpPr>
        <p:sp>
          <p:nvSpPr>
            <p:cNvPr id="26725" name="Freeform 36" descr="Пробка">
              <a:extLst>
                <a:ext uri="{FF2B5EF4-FFF2-40B4-BE49-F238E27FC236}">
                  <a16:creationId xmlns:a16="http://schemas.microsoft.com/office/drawing/2014/main" id="{ED5B293A-0FE3-4C24-9FB9-42399880BA93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6" name="Freeform 37" descr="Пробка">
              <a:extLst>
                <a:ext uri="{FF2B5EF4-FFF2-40B4-BE49-F238E27FC236}">
                  <a16:creationId xmlns:a16="http://schemas.microsoft.com/office/drawing/2014/main" id="{95A0FA9B-A6F6-429C-8D9E-07FAC5A23D18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7" name="Freeform 38" descr="Пробка">
              <a:extLst>
                <a:ext uri="{FF2B5EF4-FFF2-40B4-BE49-F238E27FC236}">
                  <a16:creationId xmlns:a16="http://schemas.microsoft.com/office/drawing/2014/main" id="{2138A4CA-0716-4F33-B03D-CB64F757E9E9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8" name="Group 39">
            <a:extLst>
              <a:ext uri="{FF2B5EF4-FFF2-40B4-BE49-F238E27FC236}">
                <a16:creationId xmlns:a16="http://schemas.microsoft.com/office/drawing/2014/main" id="{1D588B94-C425-48B8-8E60-9890A6F5314F}"/>
              </a:ext>
            </a:extLst>
          </p:cNvPr>
          <p:cNvGrpSpPr>
            <a:grpSpLocks/>
          </p:cNvGrpSpPr>
          <p:nvPr/>
        </p:nvGrpSpPr>
        <p:grpSpPr bwMode="auto">
          <a:xfrm>
            <a:off x="5797550" y="5978525"/>
            <a:ext cx="1414463" cy="501650"/>
            <a:chOff x="340" y="3686"/>
            <a:chExt cx="891" cy="316"/>
          </a:xfrm>
        </p:grpSpPr>
        <p:sp>
          <p:nvSpPr>
            <p:cNvPr id="26722" name="Freeform 40" descr="Пробка">
              <a:extLst>
                <a:ext uri="{FF2B5EF4-FFF2-40B4-BE49-F238E27FC236}">
                  <a16:creationId xmlns:a16="http://schemas.microsoft.com/office/drawing/2014/main" id="{31B80CDB-498F-42A5-85BF-E8CC54337091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3" name="Freeform 41" descr="Пробка">
              <a:extLst>
                <a:ext uri="{FF2B5EF4-FFF2-40B4-BE49-F238E27FC236}">
                  <a16:creationId xmlns:a16="http://schemas.microsoft.com/office/drawing/2014/main" id="{6363DF16-5313-4EB5-BF9E-53C9A4B2E3BD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4" name="Freeform 42" descr="Пробка">
              <a:extLst>
                <a:ext uri="{FF2B5EF4-FFF2-40B4-BE49-F238E27FC236}">
                  <a16:creationId xmlns:a16="http://schemas.microsoft.com/office/drawing/2014/main" id="{8037A6C9-1D3A-4254-92CA-D25CB52C57E2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9" name="Group 43">
            <a:extLst>
              <a:ext uri="{FF2B5EF4-FFF2-40B4-BE49-F238E27FC236}">
                <a16:creationId xmlns:a16="http://schemas.microsoft.com/office/drawing/2014/main" id="{918E0B99-4417-4D6C-BDCC-A430E5B8B02B}"/>
              </a:ext>
            </a:extLst>
          </p:cNvPr>
          <p:cNvGrpSpPr>
            <a:grpSpLocks/>
          </p:cNvGrpSpPr>
          <p:nvPr/>
        </p:nvGrpSpPr>
        <p:grpSpPr bwMode="auto">
          <a:xfrm>
            <a:off x="6788150" y="5673725"/>
            <a:ext cx="1414463" cy="501650"/>
            <a:chOff x="340" y="3686"/>
            <a:chExt cx="891" cy="316"/>
          </a:xfrm>
        </p:grpSpPr>
        <p:sp>
          <p:nvSpPr>
            <p:cNvPr id="26719" name="Freeform 44" descr="Пробка">
              <a:extLst>
                <a:ext uri="{FF2B5EF4-FFF2-40B4-BE49-F238E27FC236}">
                  <a16:creationId xmlns:a16="http://schemas.microsoft.com/office/drawing/2014/main" id="{4B06A2B6-96B2-4B46-9FF0-24BE627DDF5D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0" name="Freeform 45" descr="Пробка">
              <a:extLst>
                <a:ext uri="{FF2B5EF4-FFF2-40B4-BE49-F238E27FC236}">
                  <a16:creationId xmlns:a16="http://schemas.microsoft.com/office/drawing/2014/main" id="{6A5902D4-4AF4-4491-BDC8-89296B998628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1" name="Freeform 46" descr="Пробка">
              <a:extLst>
                <a:ext uri="{FF2B5EF4-FFF2-40B4-BE49-F238E27FC236}">
                  <a16:creationId xmlns:a16="http://schemas.microsoft.com/office/drawing/2014/main" id="{46198A5E-8B15-4028-BE31-F3757E7A96CC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6127" name="Group 47">
            <a:extLst>
              <a:ext uri="{FF2B5EF4-FFF2-40B4-BE49-F238E27FC236}">
                <a16:creationId xmlns:a16="http://schemas.microsoft.com/office/drawing/2014/main" id="{10BA92A6-1F3E-40F9-9F88-F8C2CA5793BA}"/>
              </a:ext>
            </a:extLst>
          </p:cNvPr>
          <p:cNvGrpSpPr>
            <a:grpSpLocks/>
          </p:cNvGrpSpPr>
          <p:nvPr/>
        </p:nvGrpSpPr>
        <p:grpSpPr bwMode="auto">
          <a:xfrm>
            <a:off x="398463" y="4059238"/>
            <a:ext cx="7785100" cy="2595562"/>
            <a:chOff x="251" y="2557"/>
            <a:chExt cx="4904" cy="1635"/>
          </a:xfrm>
        </p:grpSpPr>
        <p:sp>
          <p:nvSpPr>
            <p:cNvPr id="26697" name="Freeform 48">
              <a:extLst>
                <a:ext uri="{FF2B5EF4-FFF2-40B4-BE49-F238E27FC236}">
                  <a16:creationId xmlns:a16="http://schemas.microsoft.com/office/drawing/2014/main" id="{E684A81E-C3E3-4448-8687-9C213126D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" y="2557"/>
              <a:ext cx="136" cy="1139"/>
            </a:xfrm>
            <a:custGeom>
              <a:avLst/>
              <a:gdLst>
                <a:gd name="T0" fmla="*/ 85 w 136"/>
                <a:gd name="T1" fmla="*/ 1123 h 1139"/>
                <a:gd name="T2" fmla="*/ 5 w 136"/>
                <a:gd name="T3" fmla="*/ 659 h 1139"/>
                <a:gd name="T4" fmla="*/ 117 w 136"/>
                <a:gd name="T5" fmla="*/ 83 h 1139"/>
                <a:gd name="T6" fmla="*/ 117 w 136"/>
                <a:gd name="T7" fmla="*/ 163 h 1139"/>
                <a:gd name="T8" fmla="*/ 85 w 136"/>
                <a:gd name="T9" fmla="*/ 355 h 1139"/>
                <a:gd name="T10" fmla="*/ 53 w 136"/>
                <a:gd name="T11" fmla="*/ 611 h 1139"/>
                <a:gd name="T12" fmla="*/ 53 w 136"/>
                <a:gd name="T13" fmla="*/ 899 h 1139"/>
                <a:gd name="T14" fmla="*/ 133 w 136"/>
                <a:gd name="T15" fmla="*/ 1139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8" name="Freeform 49">
              <a:extLst>
                <a:ext uri="{FF2B5EF4-FFF2-40B4-BE49-F238E27FC236}">
                  <a16:creationId xmlns:a16="http://schemas.microsoft.com/office/drawing/2014/main" id="{7E31A46E-F0A9-4F06-970A-B965079E58F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43" y="2877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9" name="Freeform 50">
              <a:extLst>
                <a:ext uri="{FF2B5EF4-FFF2-40B4-BE49-F238E27FC236}">
                  <a16:creationId xmlns:a16="http://schemas.microsoft.com/office/drawing/2014/main" id="{588A0815-8BFA-41B4-8B09-E0904012EC5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03" y="2701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0" name="Freeform 51">
              <a:extLst>
                <a:ext uri="{FF2B5EF4-FFF2-40B4-BE49-F238E27FC236}">
                  <a16:creationId xmlns:a16="http://schemas.microsoft.com/office/drawing/2014/main" id="{6A864323-965C-4DE4-AD6A-74E1F573F73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15" y="2685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1" name="Freeform 52">
              <a:extLst>
                <a:ext uri="{FF2B5EF4-FFF2-40B4-BE49-F238E27FC236}">
                  <a16:creationId xmlns:a16="http://schemas.microsoft.com/office/drawing/2014/main" id="{48157708-5578-4BFF-9A1D-CD85D5B58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5" y="3101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2" name="Freeform 53">
              <a:extLst>
                <a:ext uri="{FF2B5EF4-FFF2-40B4-BE49-F238E27FC236}">
                  <a16:creationId xmlns:a16="http://schemas.microsoft.com/office/drawing/2014/main" id="{7DD213F3-42F7-431C-B2FF-0799D567D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" y="3341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3" name="Freeform 54">
              <a:extLst>
                <a:ext uri="{FF2B5EF4-FFF2-40B4-BE49-F238E27FC236}">
                  <a16:creationId xmlns:a16="http://schemas.microsoft.com/office/drawing/2014/main" id="{197AA8E8-0566-46A5-930C-8ADBBB218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117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4" name="Freeform 55">
              <a:extLst>
                <a:ext uri="{FF2B5EF4-FFF2-40B4-BE49-F238E27FC236}">
                  <a16:creationId xmlns:a16="http://schemas.microsoft.com/office/drawing/2014/main" id="{6ACECB85-C6B9-4C6E-AE64-25CDF4CEC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" y="3037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5" name="Freeform 56">
              <a:extLst>
                <a:ext uri="{FF2B5EF4-FFF2-40B4-BE49-F238E27FC236}">
                  <a16:creationId xmlns:a16="http://schemas.microsoft.com/office/drawing/2014/main" id="{F6D01B50-B1E7-4655-A1E3-669B5EBA690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51" y="2701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6" name="Freeform 57">
              <a:extLst>
                <a:ext uri="{FF2B5EF4-FFF2-40B4-BE49-F238E27FC236}">
                  <a16:creationId xmlns:a16="http://schemas.microsoft.com/office/drawing/2014/main" id="{9DF8E390-A447-411B-A06E-84CCC5D3A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" y="3261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7" name="Freeform 58">
              <a:extLst>
                <a:ext uri="{FF2B5EF4-FFF2-40B4-BE49-F238E27FC236}">
                  <a16:creationId xmlns:a16="http://schemas.microsoft.com/office/drawing/2014/main" id="{B61CA4B9-DA27-4794-BF1D-B6784AB3B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5" y="3021"/>
              <a:ext cx="136" cy="1139"/>
            </a:xfrm>
            <a:custGeom>
              <a:avLst/>
              <a:gdLst>
                <a:gd name="T0" fmla="*/ 85 w 136"/>
                <a:gd name="T1" fmla="*/ 1123 h 1139"/>
                <a:gd name="T2" fmla="*/ 5 w 136"/>
                <a:gd name="T3" fmla="*/ 659 h 1139"/>
                <a:gd name="T4" fmla="*/ 117 w 136"/>
                <a:gd name="T5" fmla="*/ 83 h 1139"/>
                <a:gd name="T6" fmla="*/ 117 w 136"/>
                <a:gd name="T7" fmla="*/ 163 h 1139"/>
                <a:gd name="T8" fmla="*/ 85 w 136"/>
                <a:gd name="T9" fmla="*/ 355 h 1139"/>
                <a:gd name="T10" fmla="*/ 53 w 136"/>
                <a:gd name="T11" fmla="*/ 611 h 1139"/>
                <a:gd name="T12" fmla="*/ 53 w 136"/>
                <a:gd name="T13" fmla="*/ 899 h 1139"/>
                <a:gd name="T14" fmla="*/ 133 w 136"/>
                <a:gd name="T15" fmla="*/ 1139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8" name="Freeform 59">
              <a:extLst>
                <a:ext uri="{FF2B5EF4-FFF2-40B4-BE49-F238E27FC236}">
                  <a16:creationId xmlns:a16="http://schemas.microsoft.com/office/drawing/2014/main" id="{4A7E3235-9E49-403A-9A8C-7D11051B7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9" y="3597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9" name="Freeform 60">
              <a:extLst>
                <a:ext uri="{FF2B5EF4-FFF2-40B4-BE49-F238E27FC236}">
                  <a16:creationId xmlns:a16="http://schemas.microsoft.com/office/drawing/2014/main" id="{23DCD442-8DE8-4FBC-A4D5-7ED6A3EA0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" y="3245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0" name="Freeform 61">
              <a:extLst>
                <a:ext uri="{FF2B5EF4-FFF2-40B4-BE49-F238E27FC236}">
                  <a16:creationId xmlns:a16="http://schemas.microsoft.com/office/drawing/2014/main" id="{F849AC54-C479-4E84-9A73-4E0234F6636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43" y="3693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1" name="Freeform 62">
              <a:extLst>
                <a:ext uri="{FF2B5EF4-FFF2-40B4-BE49-F238E27FC236}">
                  <a16:creationId xmlns:a16="http://schemas.microsoft.com/office/drawing/2014/main" id="{7EA1CF67-81F7-43AA-8DA1-E0524CD847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07" y="3421"/>
              <a:ext cx="56" cy="339"/>
            </a:xfrm>
            <a:custGeom>
              <a:avLst/>
              <a:gdLst>
                <a:gd name="T0" fmla="*/ 14 w 136"/>
                <a:gd name="T1" fmla="*/ 99 h 1139"/>
                <a:gd name="T2" fmla="*/ 1 w 136"/>
                <a:gd name="T3" fmla="*/ 58 h 1139"/>
                <a:gd name="T4" fmla="*/ 20 w 136"/>
                <a:gd name="T5" fmla="*/ 7 h 1139"/>
                <a:gd name="T6" fmla="*/ 20 w 136"/>
                <a:gd name="T7" fmla="*/ 15 h 1139"/>
                <a:gd name="T8" fmla="*/ 14 w 136"/>
                <a:gd name="T9" fmla="*/ 32 h 1139"/>
                <a:gd name="T10" fmla="*/ 9 w 136"/>
                <a:gd name="T11" fmla="*/ 54 h 1139"/>
                <a:gd name="T12" fmla="*/ 9 w 136"/>
                <a:gd name="T13" fmla="*/ 80 h 1139"/>
                <a:gd name="T14" fmla="*/ 23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2" name="Freeform 63">
              <a:extLst>
                <a:ext uri="{FF2B5EF4-FFF2-40B4-BE49-F238E27FC236}">
                  <a16:creationId xmlns:a16="http://schemas.microsoft.com/office/drawing/2014/main" id="{B5F05379-51BB-4A06-88FE-5411CAAE4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3" y="3517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3" name="Freeform 64">
              <a:extLst>
                <a:ext uri="{FF2B5EF4-FFF2-40B4-BE49-F238E27FC236}">
                  <a16:creationId xmlns:a16="http://schemas.microsoft.com/office/drawing/2014/main" id="{C29D3014-650F-4E65-87A3-D3622CE6B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3597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4" name="Freeform 65">
              <a:extLst>
                <a:ext uri="{FF2B5EF4-FFF2-40B4-BE49-F238E27FC236}">
                  <a16:creationId xmlns:a16="http://schemas.microsoft.com/office/drawing/2014/main" id="{CDEBEB69-2261-45A0-9C31-CA28BEF4D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" y="3261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5" name="Freeform 66">
              <a:extLst>
                <a:ext uri="{FF2B5EF4-FFF2-40B4-BE49-F238E27FC236}">
                  <a16:creationId xmlns:a16="http://schemas.microsoft.com/office/drawing/2014/main" id="{D5F2AE0D-3990-41B1-97D0-68A210E2F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" y="3581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6" name="Freeform 67">
              <a:extLst>
                <a:ext uri="{FF2B5EF4-FFF2-40B4-BE49-F238E27FC236}">
                  <a16:creationId xmlns:a16="http://schemas.microsoft.com/office/drawing/2014/main" id="{838CB7A4-54B3-4CEB-91E5-4419B71B3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3645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7" name="Freeform 68">
              <a:extLst>
                <a:ext uri="{FF2B5EF4-FFF2-40B4-BE49-F238E27FC236}">
                  <a16:creationId xmlns:a16="http://schemas.microsoft.com/office/drawing/2014/main" id="{AFAD8F68-186A-4EAD-AFBA-C136F2627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" y="3853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8" name="Freeform 69">
              <a:extLst>
                <a:ext uri="{FF2B5EF4-FFF2-40B4-BE49-F238E27FC236}">
                  <a16:creationId xmlns:a16="http://schemas.microsoft.com/office/drawing/2014/main" id="{752FF897-6531-44F7-9400-AFA519E41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3389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41" name="Group 70">
            <a:extLst>
              <a:ext uri="{FF2B5EF4-FFF2-40B4-BE49-F238E27FC236}">
                <a16:creationId xmlns:a16="http://schemas.microsoft.com/office/drawing/2014/main" id="{E93EF81D-A158-4220-941C-FB5A7641E2DF}"/>
              </a:ext>
            </a:extLst>
          </p:cNvPr>
          <p:cNvGrpSpPr>
            <a:grpSpLocks/>
          </p:cNvGrpSpPr>
          <p:nvPr/>
        </p:nvGrpSpPr>
        <p:grpSpPr bwMode="auto">
          <a:xfrm>
            <a:off x="6686550" y="6207125"/>
            <a:ext cx="1414463" cy="501650"/>
            <a:chOff x="340" y="3686"/>
            <a:chExt cx="891" cy="316"/>
          </a:xfrm>
        </p:grpSpPr>
        <p:sp>
          <p:nvSpPr>
            <p:cNvPr id="26694" name="Freeform 71" descr="Пробка">
              <a:extLst>
                <a:ext uri="{FF2B5EF4-FFF2-40B4-BE49-F238E27FC236}">
                  <a16:creationId xmlns:a16="http://schemas.microsoft.com/office/drawing/2014/main" id="{AD77E596-5719-4834-BC47-2C6CF26953F9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5" name="Freeform 72" descr="Пробка">
              <a:extLst>
                <a:ext uri="{FF2B5EF4-FFF2-40B4-BE49-F238E27FC236}">
                  <a16:creationId xmlns:a16="http://schemas.microsoft.com/office/drawing/2014/main" id="{DE096AB9-FE4D-4118-9CF9-283C81FABEF3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6" name="Freeform 73" descr="Пробка">
              <a:extLst>
                <a:ext uri="{FF2B5EF4-FFF2-40B4-BE49-F238E27FC236}">
                  <a16:creationId xmlns:a16="http://schemas.microsoft.com/office/drawing/2014/main" id="{ACB97CB3-24F8-4B4A-B784-60538CEC5500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42" name="Freeform 74">
            <a:extLst>
              <a:ext uri="{FF2B5EF4-FFF2-40B4-BE49-F238E27FC236}">
                <a16:creationId xmlns:a16="http://schemas.microsoft.com/office/drawing/2014/main" id="{06CC96E7-6B74-410A-98EF-B85D8A288D1E}"/>
              </a:ext>
            </a:extLst>
          </p:cNvPr>
          <p:cNvSpPr>
            <a:spLocks/>
          </p:cNvSpPr>
          <p:nvPr/>
        </p:nvSpPr>
        <p:spPr bwMode="auto">
          <a:xfrm>
            <a:off x="4521200" y="5938838"/>
            <a:ext cx="160338" cy="622300"/>
          </a:xfrm>
          <a:custGeom>
            <a:avLst/>
            <a:gdLst>
              <a:gd name="T0" fmla="*/ 221774442 w 101"/>
              <a:gd name="T1" fmla="*/ 934978763 h 392"/>
              <a:gd name="T2" fmla="*/ 20161313 w 101"/>
              <a:gd name="T3" fmla="*/ 168851263 h 392"/>
              <a:gd name="T4" fmla="*/ 100806564 w 101"/>
              <a:gd name="T5" fmla="*/ 7561263 h 392"/>
              <a:gd name="T6" fmla="*/ 100806564 w 101"/>
              <a:gd name="T7" fmla="*/ 128528763 h 392"/>
              <a:gd name="T8" fmla="*/ 221774442 w 101"/>
              <a:gd name="T9" fmla="*/ 491431263 h 392"/>
              <a:gd name="T10" fmla="*/ 221774442 w 101"/>
              <a:gd name="T11" fmla="*/ 934978763 h 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1" h="392">
                <a:moveTo>
                  <a:pt x="88" y="371"/>
                </a:moveTo>
                <a:cubicBezTo>
                  <a:pt x="75" y="350"/>
                  <a:pt x="16" y="128"/>
                  <a:pt x="8" y="67"/>
                </a:cubicBezTo>
                <a:cubicBezTo>
                  <a:pt x="0" y="6"/>
                  <a:pt x="35" y="6"/>
                  <a:pt x="40" y="3"/>
                </a:cubicBezTo>
                <a:cubicBezTo>
                  <a:pt x="45" y="0"/>
                  <a:pt x="32" y="19"/>
                  <a:pt x="40" y="51"/>
                </a:cubicBezTo>
                <a:cubicBezTo>
                  <a:pt x="48" y="83"/>
                  <a:pt x="77" y="144"/>
                  <a:pt x="88" y="195"/>
                </a:cubicBezTo>
                <a:cubicBezTo>
                  <a:pt x="99" y="246"/>
                  <a:pt x="101" y="392"/>
                  <a:pt x="88" y="371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50000">
                <a:srgbClr val="99CC00"/>
              </a:gs>
              <a:gs pos="100000">
                <a:srgbClr val="FFFF00"/>
              </a:gs>
            </a:gsLst>
            <a:lin ang="18900000" scaled="1"/>
          </a:gradFill>
          <a:ln w="9525" cap="flat" cmpd="sng">
            <a:solidFill>
              <a:srgbClr val="33CC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6156" name="Group 76">
            <a:extLst>
              <a:ext uri="{FF2B5EF4-FFF2-40B4-BE49-F238E27FC236}">
                <a16:creationId xmlns:a16="http://schemas.microsoft.com/office/drawing/2014/main" id="{B126EE1A-E96E-4677-9C38-E8A087795FF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901700" y="3657600"/>
            <a:ext cx="7785100" cy="2595563"/>
            <a:chOff x="251" y="2557"/>
            <a:chExt cx="4904" cy="1635"/>
          </a:xfrm>
        </p:grpSpPr>
        <p:sp>
          <p:nvSpPr>
            <p:cNvPr id="26672" name="Freeform 77">
              <a:extLst>
                <a:ext uri="{FF2B5EF4-FFF2-40B4-BE49-F238E27FC236}">
                  <a16:creationId xmlns:a16="http://schemas.microsoft.com/office/drawing/2014/main" id="{F90C5621-38BE-4605-98C2-38EB53D99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" y="2557"/>
              <a:ext cx="136" cy="1139"/>
            </a:xfrm>
            <a:custGeom>
              <a:avLst/>
              <a:gdLst>
                <a:gd name="T0" fmla="*/ 85 w 136"/>
                <a:gd name="T1" fmla="*/ 1123 h 1139"/>
                <a:gd name="T2" fmla="*/ 5 w 136"/>
                <a:gd name="T3" fmla="*/ 659 h 1139"/>
                <a:gd name="T4" fmla="*/ 117 w 136"/>
                <a:gd name="T5" fmla="*/ 83 h 1139"/>
                <a:gd name="T6" fmla="*/ 117 w 136"/>
                <a:gd name="T7" fmla="*/ 163 h 1139"/>
                <a:gd name="T8" fmla="*/ 85 w 136"/>
                <a:gd name="T9" fmla="*/ 355 h 1139"/>
                <a:gd name="T10" fmla="*/ 53 w 136"/>
                <a:gd name="T11" fmla="*/ 611 h 1139"/>
                <a:gd name="T12" fmla="*/ 53 w 136"/>
                <a:gd name="T13" fmla="*/ 899 h 1139"/>
                <a:gd name="T14" fmla="*/ 133 w 136"/>
                <a:gd name="T15" fmla="*/ 1139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3" name="Freeform 78">
              <a:extLst>
                <a:ext uri="{FF2B5EF4-FFF2-40B4-BE49-F238E27FC236}">
                  <a16:creationId xmlns:a16="http://schemas.microsoft.com/office/drawing/2014/main" id="{60661E4C-F8A0-4AED-944D-A2319EBA8A4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43" y="2877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4" name="Freeform 79">
              <a:extLst>
                <a:ext uri="{FF2B5EF4-FFF2-40B4-BE49-F238E27FC236}">
                  <a16:creationId xmlns:a16="http://schemas.microsoft.com/office/drawing/2014/main" id="{FC61DACD-5136-4E2C-BDE6-2500ED621C4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03" y="2701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5" name="Freeform 80">
              <a:extLst>
                <a:ext uri="{FF2B5EF4-FFF2-40B4-BE49-F238E27FC236}">
                  <a16:creationId xmlns:a16="http://schemas.microsoft.com/office/drawing/2014/main" id="{8A064E32-4822-4CEF-A337-60DFB83CB79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15" y="2685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6" name="Freeform 81">
              <a:extLst>
                <a:ext uri="{FF2B5EF4-FFF2-40B4-BE49-F238E27FC236}">
                  <a16:creationId xmlns:a16="http://schemas.microsoft.com/office/drawing/2014/main" id="{25006FB9-480C-42A4-BB5E-597E6F122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5" y="3101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7" name="Freeform 82">
              <a:extLst>
                <a:ext uri="{FF2B5EF4-FFF2-40B4-BE49-F238E27FC236}">
                  <a16:creationId xmlns:a16="http://schemas.microsoft.com/office/drawing/2014/main" id="{BB4578B0-CCC5-4E7A-9AB3-C11194A41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" y="3341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8" name="Freeform 83">
              <a:extLst>
                <a:ext uri="{FF2B5EF4-FFF2-40B4-BE49-F238E27FC236}">
                  <a16:creationId xmlns:a16="http://schemas.microsoft.com/office/drawing/2014/main" id="{59B6F200-435D-4743-B46E-CC9975C09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117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9" name="Freeform 84">
              <a:extLst>
                <a:ext uri="{FF2B5EF4-FFF2-40B4-BE49-F238E27FC236}">
                  <a16:creationId xmlns:a16="http://schemas.microsoft.com/office/drawing/2014/main" id="{DDDFE81B-402E-4DE3-8E67-E0E26A899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" y="3037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0" name="Freeform 85">
              <a:extLst>
                <a:ext uri="{FF2B5EF4-FFF2-40B4-BE49-F238E27FC236}">
                  <a16:creationId xmlns:a16="http://schemas.microsoft.com/office/drawing/2014/main" id="{597F09C9-9000-4BD8-8988-F9BE5FDFEE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51" y="2701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1" name="Freeform 86">
              <a:extLst>
                <a:ext uri="{FF2B5EF4-FFF2-40B4-BE49-F238E27FC236}">
                  <a16:creationId xmlns:a16="http://schemas.microsoft.com/office/drawing/2014/main" id="{D11A0BFA-E45C-40E0-8A8C-AB958FC9F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" y="3261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2" name="Freeform 87">
              <a:extLst>
                <a:ext uri="{FF2B5EF4-FFF2-40B4-BE49-F238E27FC236}">
                  <a16:creationId xmlns:a16="http://schemas.microsoft.com/office/drawing/2014/main" id="{CDB90D98-A8A5-439F-AD20-E8E65A6F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5" y="3021"/>
              <a:ext cx="136" cy="1139"/>
            </a:xfrm>
            <a:custGeom>
              <a:avLst/>
              <a:gdLst>
                <a:gd name="T0" fmla="*/ 85 w 136"/>
                <a:gd name="T1" fmla="*/ 1123 h 1139"/>
                <a:gd name="T2" fmla="*/ 5 w 136"/>
                <a:gd name="T3" fmla="*/ 659 h 1139"/>
                <a:gd name="T4" fmla="*/ 117 w 136"/>
                <a:gd name="T5" fmla="*/ 83 h 1139"/>
                <a:gd name="T6" fmla="*/ 117 w 136"/>
                <a:gd name="T7" fmla="*/ 163 h 1139"/>
                <a:gd name="T8" fmla="*/ 85 w 136"/>
                <a:gd name="T9" fmla="*/ 355 h 1139"/>
                <a:gd name="T10" fmla="*/ 53 w 136"/>
                <a:gd name="T11" fmla="*/ 611 h 1139"/>
                <a:gd name="T12" fmla="*/ 53 w 136"/>
                <a:gd name="T13" fmla="*/ 899 h 1139"/>
                <a:gd name="T14" fmla="*/ 133 w 136"/>
                <a:gd name="T15" fmla="*/ 1139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3" name="Freeform 88">
              <a:extLst>
                <a:ext uri="{FF2B5EF4-FFF2-40B4-BE49-F238E27FC236}">
                  <a16:creationId xmlns:a16="http://schemas.microsoft.com/office/drawing/2014/main" id="{36B86D2F-54DE-461A-B41C-EA7897345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9" y="3597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4" name="Freeform 89">
              <a:extLst>
                <a:ext uri="{FF2B5EF4-FFF2-40B4-BE49-F238E27FC236}">
                  <a16:creationId xmlns:a16="http://schemas.microsoft.com/office/drawing/2014/main" id="{1BF645A2-ECDE-4545-9F47-262D5DD96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" y="3245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5" name="Freeform 90">
              <a:extLst>
                <a:ext uri="{FF2B5EF4-FFF2-40B4-BE49-F238E27FC236}">
                  <a16:creationId xmlns:a16="http://schemas.microsoft.com/office/drawing/2014/main" id="{527D6689-D62C-4026-B22B-877EB2350C4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43" y="3693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6" name="Freeform 91">
              <a:extLst>
                <a:ext uri="{FF2B5EF4-FFF2-40B4-BE49-F238E27FC236}">
                  <a16:creationId xmlns:a16="http://schemas.microsoft.com/office/drawing/2014/main" id="{95AF78AC-5B53-40A5-9ADC-F1A18F93DDC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07" y="3421"/>
              <a:ext cx="56" cy="339"/>
            </a:xfrm>
            <a:custGeom>
              <a:avLst/>
              <a:gdLst>
                <a:gd name="T0" fmla="*/ 14 w 136"/>
                <a:gd name="T1" fmla="*/ 99 h 1139"/>
                <a:gd name="T2" fmla="*/ 1 w 136"/>
                <a:gd name="T3" fmla="*/ 58 h 1139"/>
                <a:gd name="T4" fmla="*/ 20 w 136"/>
                <a:gd name="T5" fmla="*/ 7 h 1139"/>
                <a:gd name="T6" fmla="*/ 20 w 136"/>
                <a:gd name="T7" fmla="*/ 15 h 1139"/>
                <a:gd name="T8" fmla="*/ 14 w 136"/>
                <a:gd name="T9" fmla="*/ 32 h 1139"/>
                <a:gd name="T10" fmla="*/ 9 w 136"/>
                <a:gd name="T11" fmla="*/ 54 h 1139"/>
                <a:gd name="T12" fmla="*/ 9 w 136"/>
                <a:gd name="T13" fmla="*/ 80 h 1139"/>
                <a:gd name="T14" fmla="*/ 23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7" name="Freeform 92">
              <a:extLst>
                <a:ext uri="{FF2B5EF4-FFF2-40B4-BE49-F238E27FC236}">
                  <a16:creationId xmlns:a16="http://schemas.microsoft.com/office/drawing/2014/main" id="{D2652A0A-7DEB-4C96-91B3-D36482975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3" y="3517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8" name="Freeform 93">
              <a:extLst>
                <a:ext uri="{FF2B5EF4-FFF2-40B4-BE49-F238E27FC236}">
                  <a16:creationId xmlns:a16="http://schemas.microsoft.com/office/drawing/2014/main" id="{CEB59A58-B451-4D2E-9421-D8202E4CA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3597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9" name="Freeform 94">
              <a:extLst>
                <a:ext uri="{FF2B5EF4-FFF2-40B4-BE49-F238E27FC236}">
                  <a16:creationId xmlns:a16="http://schemas.microsoft.com/office/drawing/2014/main" id="{D0751C05-C331-45C3-B62F-0C8F771F3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" y="3261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0" name="Freeform 95">
              <a:extLst>
                <a:ext uri="{FF2B5EF4-FFF2-40B4-BE49-F238E27FC236}">
                  <a16:creationId xmlns:a16="http://schemas.microsoft.com/office/drawing/2014/main" id="{4477ED65-78BE-4322-A255-06E86C119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" y="3581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1" name="Freeform 96">
              <a:extLst>
                <a:ext uri="{FF2B5EF4-FFF2-40B4-BE49-F238E27FC236}">
                  <a16:creationId xmlns:a16="http://schemas.microsoft.com/office/drawing/2014/main" id="{7AC2FF56-5725-4B5B-BD12-F5FADC1CD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3645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2" name="Freeform 97">
              <a:extLst>
                <a:ext uri="{FF2B5EF4-FFF2-40B4-BE49-F238E27FC236}">
                  <a16:creationId xmlns:a16="http://schemas.microsoft.com/office/drawing/2014/main" id="{D45B926C-4626-4449-8851-D18BA9C80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" y="3853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3" name="Freeform 98">
              <a:extLst>
                <a:ext uri="{FF2B5EF4-FFF2-40B4-BE49-F238E27FC236}">
                  <a16:creationId xmlns:a16="http://schemas.microsoft.com/office/drawing/2014/main" id="{61212D66-D639-4C5B-A3D4-0590745CD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3389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44" name="Freeform 99" descr="Пробка">
            <a:extLst>
              <a:ext uri="{FF2B5EF4-FFF2-40B4-BE49-F238E27FC236}">
                <a16:creationId xmlns:a16="http://schemas.microsoft.com/office/drawing/2014/main" id="{2ABB77A1-B15E-4182-BFF7-B684A7169F28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1524000" y="56388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5" name="Freeform 100" descr="Пробка">
            <a:extLst>
              <a:ext uri="{FF2B5EF4-FFF2-40B4-BE49-F238E27FC236}">
                <a16:creationId xmlns:a16="http://schemas.microsoft.com/office/drawing/2014/main" id="{A1A81824-176B-4796-BDC6-D81FAB54505F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2057400" y="52578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6" name="Freeform 101" descr="Пробка">
            <a:extLst>
              <a:ext uri="{FF2B5EF4-FFF2-40B4-BE49-F238E27FC236}">
                <a16:creationId xmlns:a16="http://schemas.microsoft.com/office/drawing/2014/main" id="{146E1AB8-866D-41C3-95EB-5ECA58FD23D4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2819400" y="53340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7" name="Freeform 102" descr="Пробка">
            <a:extLst>
              <a:ext uri="{FF2B5EF4-FFF2-40B4-BE49-F238E27FC236}">
                <a16:creationId xmlns:a16="http://schemas.microsoft.com/office/drawing/2014/main" id="{A1079120-C91A-4814-9B16-877324992D39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2819400" y="6553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8" name="Freeform 103" descr="Пробка">
            <a:extLst>
              <a:ext uri="{FF2B5EF4-FFF2-40B4-BE49-F238E27FC236}">
                <a16:creationId xmlns:a16="http://schemas.microsoft.com/office/drawing/2014/main" id="{4405F1DB-61C6-4429-9B2D-4553693D77EA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3429000" y="62484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9" name="Freeform 104" descr="Пробка">
            <a:extLst>
              <a:ext uri="{FF2B5EF4-FFF2-40B4-BE49-F238E27FC236}">
                <a16:creationId xmlns:a16="http://schemas.microsoft.com/office/drawing/2014/main" id="{45C0862A-7E7F-4B31-869D-A973B2197434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4021138" y="5257800"/>
            <a:ext cx="169862" cy="88900"/>
          </a:xfrm>
          <a:custGeom>
            <a:avLst/>
            <a:gdLst>
              <a:gd name="T0" fmla="*/ 38430456 w 155"/>
              <a:gd name="T1" fmla="*/ 30241875 h 112"/>
              <a:gd name="T2" fmla="*/ 115292463 w 155"/>
              <a:gd name="T3" fmla="*/ 0 h 112"/>
              <a:gd name="T4" fmla="*/ 182545760 w 155"/>
              <a:gd name="T5" fmla="*/ 45362813 h 112"/>
              <a:gd name="T6" fmla="*/ 144115304 w 155"/>
              <a:gd name="T7" fmla="*/ 55443438 h 112"/>
              <a:gd name="T8" fmla="*/ 0 w 155"/>
              <a:gd name="T9" fmla="*/ 70564375 h 112"/>
              <a:gd name="T10" fmla="*/ 38430456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0" name="Freeform 105" descr="Пробка">
            <a:extLst>
              <a:ext uri="{FF2B5EF4-FFF2-40B4-BE49-F238E27FC236}">
                <a16:creationId xmlns:a16="http://schemas.microsoft.com/office/drawing/2014/main" id="{BA4677FA-4AD0-4DD4-86C3-8D03DD642575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4648200" y="54864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1" name="Freeform 106" descr="Пробка">
            <a:extLst>
              <a:ext uri="{FF2B5EF4-FFF2-40B4-BE49-F238E27FC236}">
                <a16:creationId xmlns:a16="http://schemas.microsoft.com/office/drawing/2014/main" id="{FEDC2E6F-F6EE-46F3-8056-E121B811F8FF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3581400" y="60960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2" name="Freeform 107" descr="Пробка">
            <a:extLst>
              <a:ext uri="{FF2B5EF4-FFF2-40B4-BE49-F238E27FC236}">
                <a16:creationId xmlns:a16="http://schemas.microsoft.com/office/drawing/2014/main" id="{F220FCC8-012D-426A-B359-68646CED3213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5410200" y="5791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3" name="Freeform 108" descr="Пробка">
            <a:extLst>
              <a:ext uri="{FF2B5EF4-FFF2-40B4-BE49-F238E27FC236}">
                <a16:creationId xmlns:a16="http://schemas.microsoft.com/office/drawing/2014/main" id="{F9ECAF90-0656-4BBF-891E-F05350B9009A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5181600" y="5791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4" name="Freeform 109" descr="Пробка">
            <a:extLst>
              <a:ext uri="{FF2B5EF4-FFF2-40B4-BE49-F238E27FC236}">
                <a16:creationId xmlns:a16="http://schemas.microsoft.com/office/drawing/2014/main" id="{E77E3306-6202-476B-A906-1F12AF9A57B5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6705600" y="52578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5" name="Freeform 110" descr="Пробка">
            <a:extLst>
              <a:ext uri="{FF2B5EF4-FFF2-40B4-BE49-F238E27FC236}">
                <a16:creationId xmlns:a16="http://schemas.microsoft.com/office/drawing/2014/main" id="{99E24E82-0E37-4976-81E6-6ED841B0F3A4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7162800" y="54864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6" name="Freeform 111" descr="Пробка">
            <a:extLst>
              <a:ext uri="{FF2B5EF4-FFF2-40B4-BE49-F238E27FC236}">
                <a16:creationId xmlns:a16="http://schemas.microsoft.com/office/drawing/2014/main" id="{8BB36A36-9302-443A-81C6-AB3E739A9CC6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7620000" y="55626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7" name="Freeform 112" descr="Пробка">
            <a:extLst>
              <a:ext uri="{FF2B5EF4-FFF2-40B4-BE49-F238E27FC236}">
                <a16:creationId xmlns:a16="http://schemas.microsoft.com/office/drawing/2014/main" id="{41B8D138-7DF3-459E-8B70-F64639D5DF6D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8458200" y="5791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8" name="Freeform 113" descr="Пробка">
            <a:extLst>
              <a:ext uri="{FF2B5EF4-FFF2-40B4-BE49-F238E27FC236}">
                <a16:creationId xmlns:a16="http://schemas.microsoft.com/office/drawing/2014/main" id="{783901EE-5ABE-4505-87BB-704A13CD48F7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7924800" y="52578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9" name="Freeform 114" descr="Пробка">
            <a:extLst>
              <a:ext uri="{FF2B5EF4-FFF2-40B4-BE49-F238E27FC236}">
                <a16:creationId xmlns:a16="http://schemas.microsoft.com/office/drawing/2014/main" id="{891F29BD-921F-448D-A13F-930B453CB5D5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7772400" y="58674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60" name="Freeform 115" descr="Пробка">
            <a:extLst>
              <a:ext uri="{FF2B5EF4-FFF2-40B4-BE49-F238E27FC236}">
                <a16:creationId xmlns:a16="http://schemas.microsoft.com/office/drawing/2014/main" id="{A5F2C30F-668F-4FCA-9B8A-5F15108560CF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8305800" y="5410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61" name="Freeform 116" descr="Пробка">
            <a:extLst>
              <a:ext uri="{FF2B5EF4-FFF2-40B4-BE49-F238E27FC236}">
                <a16:creationId xmlns:a16="http://schemas.microsoft.com/office/drawing/2014/main" id="{BAD15C78-E6A0-48C4-8F56-4A80BC6ECBEB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3124200" y="55626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62" name="Freeform 117" descr="Пробка">
            <a:extLst>
              <a:ext uri="{FF2B5EF4-FFF2-40B4-BE49-F238E27FC236}">
                <a16:creationId xmlns:a16="http://schemas.microsoft.com/office/drawing/2014/main" id="{A9E60302-2932-4609-A1CE-AE4CF9746E87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304800" y="64008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6199" name="Text Box 119">
            <a:extLst>
              <a:ext uri="{FF2B5EF4-FFF2-40B4-BE49-F238E27FC236}">
                <a16:creationId xmlns:a16="http://schemas.microsoft.com/office/drawing/2014/main" id="{3F55AFDE-0CD2-4C0B-88E5-A1EAC8E1D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3" y="3344863"/>
            <a:ext cx="8886825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800" b="1" dirty="0">
                <a:solidFill>
                  <a:srgbClr val="FF0000"/>
                </a:solidFill>
              </a:rPr>
              <a:t>         Посадили 200 семян. Из них взошло 188</a:t>
            </a:r>
            <a:r>
              <a:rPr lang="en-US" alt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altLang="ru-RU" sz="2800" b="1" dirty="0">
                <a:solidFill>
                  <a:srgbClr val="FF0000"/>
                </a:solidFill>
              </a:rPr>
              <a:t>семян. Каков процент всхожести семян? 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865EAAA-E95A-44E4-AC8B-001EC13540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188" y="436563"/>
            <a:ext cx="2308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  -                      188  -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ED9DF15-C75B-4A82-8691-4C7286471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3738" y="490538"/>
            <a:ext cx="19018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х%</a:t>
            </a:r>
          </a:p>
        </p:txBody>
      </p:sp>
      <p:sp>
        <p:nvSpPr>
          <p:cNvPr id="122" name="Стрелка вверх 18">
            <a:extLst>
              <a:ext uri="{FF2B5EF4-FFF2-40B4-BE49-F238E27FC236}">
                <a16:creationId xmlns:a16="http://schemas.microsoft.com/office/drawing/2014/main" id="{941C54D9-87A4-4570-8A3E-D69DAB0EE4A2}"/>
              </a:ext>
            </a:extLst>
          </p:cNvPr>
          <p:cNvSpPr/>
          <p:nvPr/>
        </p:nvSpPr>
        <p:spPr>
          <a:xfrm rot="10800000" flipH="1">
            <a:off x="249238" y="508000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23" name="Стрелка вверх 18">
            <a:extLst>
              <a:ext uri="{FF2B5EF4-FFF2-40B4-BE49-F238E27FC236}">
                <a16:creationId xmlns:a16="http://schemas.microsoft.com/office/drawing/2014/main" id="{113034EE-D4C6-432C-AAAA-6BC745A77B5E}"/>
              </a:ext>
            </a:extLst>
          </p:cNvPr>
          <p:cNvSpPr/>
          <p:nvPr/>
        </p:nvSpPr>
        <p:spPr>
          <a:xfrm rot="10800000" flipH="1">
            <a:off x="3189288" y="577850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A24F2F94-0CDC-4FB4-BE17-61617C1F257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26856" y="268610"/>
            <a:ext cx="2397744" cy="92519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951CF1C-656E-456F-833B-7EC2A83FEBE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095839" y="1429527"/>
            <a:ext cx="2341383" cy="718658"/>
          </a:xfrm>
          <a:prstGeom prst="rect">
            <a:avLst/>
          </a:prstGeom>
          <a:blipFill>
            <a:blip r:embed="rId5"/>
            <a:stretch>
              <a:fillRect l="-10677" t="-3419" b="-17094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3225508-4B78-409F-BDE2-E169D064ED7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073038" y="2347996"/>
            <a:ext cx="2397744" cy="492443"/>
          </a:xfrm>
          <a:prstGeom prst="rect">
            <a:avLst/>
          </a:prstGeom>
          <a:blipFill>
            <a:blip r:embed="rId6"/>
            <a:stretch>
              <a:fillRect l="-10178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210620A7-591A-4BCB-A740-50435B4AF6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289675"/>
            <a:ext cx="23733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94%.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46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4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utoUpdateAnimBg="0"/>
      <p:bldP spid="121" grpId="0" autoUpdateAnimBg="0"/>
      <p:bldP spid="122" grpId="0" animBg="1" autoUpdateAnimBg="0"/>
      <p:bldP spid="123" grpId="0" animBg="1" autoUpdateAnimBg="0"/>
      <p:bldP spid="1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>
            <a:extLst>
              <a:ext uri="{FF2B5EF4-FFF2-40B4-BE49-F238E27FC236}">
                <a16:creationId xmlns:a16="http://schemas.microsoft.com/office/drawing/2014/main" id="{A61D8967-5155-4B07-8054-7E68479E9C8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3500" y="1803400"/>
            <a:ext cx="8229600" cy="4525963"/>
          </a:xfrm>
        </p:spPr>
        <p:txBody>
          <a:bodyPr/>
          <a:lstStyle/>
          <a:p>
            <a:r>
              <a:rPr lang="ru-RU" altLang="ru-RU" i="1">
                <a:latin typeface="Times New Roman" panose="02020603050405020304" pitchFamily="18" charset="0"/>
                <a:cs typeface="Times New Roman" panose="02020603050405020304" pitchFamily="18" charset="0"/>
              </a:rPr>
              <a:t>I проба: 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1) 0,8 + 0,3 = 1,1 (г) – поврежденных семян;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2) 50 – 1,1 = 48,9 (г) – неповрежденных семян;</a:t>
            </a:r>
          </a:p>
          <a:p>
            <a:endParaRPr lang="ru-RU" alt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33B9648-D01A-4D43-962D-8C9456DE9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067175"/>
            <a:ext cx="338455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1">
            <a:extLst>
              <a:ext uri="{FF2B5EF4-FFF2-40B4-BE49-F238E27FC236}">
                <a16:creationId xmlns:a16="http://schemas.microsoft.com/office/drawing/2014/main" id="{088A6487-7AE1-4EF5-9573-7F8AA3FC4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4900" y="5857875"/>
            <a:ext cx="4032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чистота посевного материала в первой пробе.</a:t>
            </a:r>
            <a:endParaRPr lang="ru-RU" altLang="ru-RU" sz="20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8677" name="Picture 2">
            <a:extLst>
              <a:ext uri="{FF2B5EF4-FFF2-40B4-BE49-F238E27FC236}">
                <a16:creationId xmlns:a16="http://schemas.microsoft.com/office/drawing/2014/main" id="{74B1EF0D-AC27-4EB4-B1BB-19604B404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65775"/>
            <a:ext cx="19812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Рисунок 6">
            <a:extLst>
              <a:ext uri="{FF2B5EF4-FFF2-40B4-BE49-F238E27FC236}">
                <a16:creationId xmlns:a16="http://schemas.microsoft.com/office/drawing/2014/main" id="{118C9660-BDC5-45D8-BFD3-78B4A0880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7150"/>
            <a:ext cx="91313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69CEAF-1F84-4537-BA4E-030823493F6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391524" y="4355559"/>
            <a:ext cx="2831233" cy="987322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4B0CD0-B356-4A7B-B106-98B264946A71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44208" y="4329743"/>
            <a:ext cx="2341383" cy="718658"/>
          </a:xfrm>
          <a:prstGeom prst="rect">
            <a:avLst/>
          </a:prstGeom>
          <a:blipFill>
            <a:blip r:embed="rId6"/>
            <a:stretch>
              <a:fillRect l="-10417" t="-2542" b="-1694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BE3485-37B5-4480-9369-AB65C46CD78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930403" y="5291671"/>
            <a:ext cx="2397744" cy="492443"/>
          </a:xfrm>
          <a:prstGeom prst="rect">
            <a:avLst/>
          </a:prstGeom>
          <a:blipFill>
            <a:blip r:embed="rId7"/>
            <a:stretch>
              <a:fillRect l="-10433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>
            <a:extLst>
              <a:ext uri="{FF2B5EF4-FFF2-40B4-BE49-F238E27FC236}">
                <a16:creationId xmlns:a16="http://schemas.microsoft.com/office/drawing/2014/main" id="{D39971BD-CCE0-436C-9605-97D122D2D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0" cy="560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B37B9C6C-6711-44D2-985A-2CF9093F70F0}"/>
              </a:ext>
            </a:extLst>
          </p:cNvPr>
          <p:cNvSpPr/>
          <p:nvPr/>
        </p:nvSpPr>
        <p:spPr>
          <a:xfrm>
            <a:off x="685800" y="830263"/>
            <a:ext cx="533400" cy="533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A48C4536-118C-4782-97ED-41BA0CDF1D33}"/>
              </a:ext>
            </a:extLst>
          </p:cNvPr>
          <p:cNvSpPr/>
          <p:nvPr/>
        </p:nvSpPr>
        <p:spPr>
          <a:xfrm>
            <a:off x="609600" y="4343400"/>
            <a:ext cx="533400" cy="533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>
            <a:extLst>
              <a:ext uri="{FF2B5EF4-FFF2-40B4-BE49-F238E27FC236}">
                <a16:creationId xmlns:a16="http://schemas.microsoft.com/office/drawing/2014/main" id="{781CD55D-B1D9-41A8-8D73-816FA1E0410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/>
          <a:lstStyle/>
          <a:p>
            <a:r>
              <a:rPr lang="ru-RU" altLang="ru-RU" i="1">
                <a:latin typeface="Times New Roman" panose="02020603050405020304" pitchFamily="18" charset="0"/>
                <a:cs typeface="Times New Roman" panose="02020603050405020304" pitchFamily="18" charset="0"/>
              </a:rPr>
              <a:t>II проба: 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1) 1,1 + 0,4 = 1,5 (г) – поврежденных семян;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2) 50 – 1,5 = 48,5 (г) – неповрежденных семян;</a:t>
            </a:r>
          </a:p>
          <a:p>
            <a:endParaRPr lang="ru-RU" alt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F06BA52-44CD-440E-BA01-2872A4851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4425"/>
            <a:ext cx="42703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Rectangle 1">
            <a:extLst>
              <a:ext uri="{FF2B5EF4-FFF2-40B4-BE49-F238E27FC236}">
                <a16:creationId xmlns:a16="http://schemas.microsoft.com/office/drawing/2014/main" id="{00691E25-F8D5-459E-8FC9-03D1B49E5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75" y="6102350"/>
            <a:ext cx="35290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чистота посевного материала во второй пробе;</a:t>
            </a:r>
            <a:endParaRPr lang="ru-RU" altLang="ru-RU" sz="20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48011978-048E-428B-A454-093F05A39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451225"/>
            <a:ext cx="88201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(97,8 + 97) : 2 = 97,4 %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чистота посевного материала.</a:t>
            </a:r>
            <a:endParaRPr lang="ru-RU" altLang="ru-RU" b="1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</a:t>
            </a:r>
            <a:r>
              <a:rPr lang="ru-RU" altLang="ru-RU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97,4 %.</a:t>
            </a:r>
            <a:endParaRPr lang="ru-RU" altLang="ru-RU" b="1">
              <a:solidFill>
                <a:srgbClr val="FF0000"/>
              </a:solidFill>
            </a:endParaRPr>
          </a:p>
        </p:txBody>
      </p:sp>
      <p:pic>
        <p:nvPicPr>
          <p:cNvPr id="29702" name="Picture 2">
            <a:extLst>
              <a:ext uri="{FF2B5EF4-FFF2-40B4-BE49-F238E27FC236}">
                <a16:creationId xmlns:a16="http://schemas.microsoft.com/office/drawing/2014/main" id="{43FEA2EE-EBFB-4890-990B-BA3BB7171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675" y="1127125"/>
            <a:ext cx="1447800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C57761-7077-44F3-91F0-C21A7B95A2B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4033405"/>
            <a:ext cx="2831233" cy="98732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49D658-2899-4784-86B4-D8E5AEFE94E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44924" y="5334000"/>
            <a:ext cx="2341383" cy="718658"/>
          </a:xfrm>
          <a:prstGeom prst="rect">
            <a:avLst/>
          </a:prstGeom>
          <a:blipFill>
            <a:blip r:embed="rId5"/>
            <a:stretch>
              <a:fillRect l="-10417" t="-1695" b="-1694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9B86BA-C134-4578-9979-47AF9366EF46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44924" y="6209928"/>
            <a:ext cx="2397744" cy="492443"/>
          </a:xfrm>
          <a:prstGeom prst="rect">
            <a:avLst/>
          </a:prstGeom>
          <a:blipFill>
            <a:blip r:embed="rId6"/>
            <a:stretch>
              <a:fillRect l="-10152" t="-26250" b="-5000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>
            <a:extLst>
              <a:ext uri="{FF2B5EF4-FFF2-40B4-BE49-F238E27FC236}">
                <a16:creationId xmlns:a16="http://schemas.microsoft.com/office/drawing/2014/main" id="{2CD4488B-5074-4687-83C3-89A7BB72CC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2">
            <a:extLst>
              <a:ext uri="{FF2B5EF4-FFF2-40B4-BE49-F238E27FC236}">
                <a16:creationId xmlns:a16="http://schemas.microsoft.com/office/drawing/2014/main" id="{471AD09C-3A88-415D-9A48-7DE9CE541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79613" y="2057400"/>
            <a:ext cx="6337300" cy="3300413"/>
          </a:xfrm>
          <a:solidFill>
            <a:srgbClr val="CCFF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ru-RU" sz="9600" b="1">
                <a:solidFill>
                  <a:srgbClr val="FF0000"/>
                </a:solidFill>
                <a:latin typeface="Comic Sans MS" panose="030F0702030302020204" pitchFamily="66" charset="0"/>
              </a:rPr>
              <a:t>№1068, 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9600" b="1">
                <a:solidFill>
                  <a:srgbClr val="FF0000"/>
                </a:solidFill>
                <a:latin typeface="Comic Sans MS" panose="030F0702030302020204" pitchFamily="66" charset="0"/>
              </a:rPr>
              <a:t>№1070.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43BD1FA4-9CAF-46BB-A9CF-27A12C5437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714375"/>
            <a:ext cx="8086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задание:</a:t>
            </a:r>
          </a:p>
        </p:txBody>
      </p:sp>
      <p:pic>
        <p:nvPicPr>
          <p:cNvPr id="30725" name="Picture 9" descr="&amp;Rcy;&amp;iecy;&amp;shcy;&amp;icy;&amp;vcy; &amp;mcy;&amp;acy;&amp;tcy;&amp;iecy;&amp;mcy;&amp;acy;&amp;tcy;&amp;icy;&amp;chcy;&amp;iecy;&amp;scy;&amp;kcy;&amp;icy;&amp;jcy; &amp;rcy;&amp;iecy;&amp;bcy;&amp;ucy;&amp;scy;, &amp;vcy;&amp;ycy; &amp;pcy;&amp;rcy;&amp;ocy;&amp;chcy;&amp;icy;&amp;tcy;&amp;acy;&amp;iecy;&amp;tcy;&amp;iecy; &amp;dcy;&amp;iecy;&amp;vcy;&amp;icy;&amp;zcy; &amp;ucy;&amp;rcy;&amp;ocy;&amp;kcy;&amp;acy;.  .  .  .  .">
            <a:extLst>
              <a:ext uri="{FF2B5EF4-FFF2-40B4-BE49-F238E27FC236}">
                <a16:creationId xmlns:a16="http://schemas.microsoft.com/office/drawing/2014/main" id="{4DCBC0D3-09B3-4216-B6FC-22CB9418C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6"/>
          <a:stretch>
            <a:fillRect/>
          </a:stretch>
        </p:blipFill>
        <p:spPr bwMode="auto">
          <a:xfrm>
            <a:off x="-106363" y="1497013"/>
            <a:ext cx="1925638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10">
            <a:extLst>
              <a:ext uri="{FF2B5EF4-FFF2-40B4-BE49-F238E27FC236}">
                <a16:creationId xmlns:a16="http://schemas.microsoft.com/office/drawing/2014/main" id="{466ED4E6-8BAB-45E3-9745-BD845D987F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3789363"/>
            <a:ext cx="15113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>
            <a:extLst>
              <a:ext uri="{FF2B5EF4-FFF2-40B4-BE49-F238E27FC236}">
                <a16:creationId xmlns:a16="http://schemas.microsoft.com/office/drawing/2014/main" id="{5D8F305D-454E-419B-83D2-083785348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0"/>
            <a:ext cx="6921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5CC6E60E-A86B-4D4E-A0B5-A5DFEEF52908}"/>
              </a:ext>
            </a:extLst>
          </p:cNvPr>
          <p:cNvSpPr/>
          <p:nvPr/>
        </p:nvSpPr>
        <p:spPr>
          <a:xfrm>
            <a:off x="1524000" y="1295400"/>
            <a:ext cx="45085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C40A08EF-B3CF-41AA-93BB-CF1FF2A6B0D7}"/>
              </a:ext>
            </a:extLst>
          </p:cNvPr>
          <p:cNvSpPr/>
          <p:nvPr/>
        </p:nvSpPr>
        <p:spPr>
          <a:xfrm>
            <a:off x="1495425" y="2909888"/>
            <a:ext cx="45085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30BEE355-BACC-42BD-9380-4F1E77C29969}"/>
              </a:ext>
            </a:extLst>
          </p:cNvPr>
          <p:cNvSpPr/>
          <p:nvPr/>
        </p:nvSpPr>
        <p:spPr>
          <a:xfrm>
            <a:off x="1524000" y="3848100"/>
            <a:ext cx="45085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F4B0659E-6ED2-4A27-86CE-4B7F7FEF5DC9}"/>
              </a:ext>
            </a:extLst>
          </p:cNvPr>
          <p:cNvSpPr/>
          <p:nvPr/>
        </p:nvSpPr>
        <p:spPr>
          <a:xfrm>
            <a:off x="1495425" y="5462588"/>
            <a:ext cx="45085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F5A90161-38AF-49DB-ACA2-13B470887666}"/>
              </a:ext>
            </a:extLst>
          </p:cNvPr>
          <p:cNvSpPr/>
          <p:nvPr/>
        </p:nvSpPr>
        <p:spPr>
          <a:xfrm>
            <a:off x="1495425" y="6046788"/>
            <a:ext cx="45085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>
            <a:extLst>
              <a:ext uri="{FF2B5EF4-FFF2-40B4-BE49-F238E27FC236}">
                <a16:creationId xmlns:a16="http://schemas.microsoft.com/office/drawing/2014/main" id="{0F1F7843-9577-4180-9B34-AD1B5B9C0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8"/>
            <a:ext cx="9144000" cy="618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7C18CAA7-C7BD-44E7-A02E-51B5C7C0D0AF}"/>
              </a:ext>
            </a:extLst>
          </p:cNvPr>
          <p:cNvSpPr/>
          <p:nvPr/>
        </p:nvSpPr>
        <p:spPr>
          <a:xfrm>
            <a:off x="609600" y="1219200"/>
            <a:ext cx="533400" cy="5016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FECD22B-F9BE-4DC3-800F-F9CCAA225C75}"/>
              </a:ext>
            </a:extLst>
          </p:cNvPr>
          <p:cNvSpPr/>
          <p:nvPr/>
        </p:nvSpPr>
        <p:spPr>
          <a:xfrm>
            <a:off x="571500" y="1693863"/>
            <a:ext cx="533400" cy="5016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6E3A6381-8B21-428A-BFE4-A985B3161DD5}"/>
              </a:ext>
            </a:extLst>
          </p:cNvPr>
          <p:cNvSpPr/>
          <p:nvPr/>
        </p:nvSpPr>
        <p:spPr>
          <a:xfrm>
            <a:off x="571500" y="5164138"/>
            <a:ext cx="533400" cy="5016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3">
            <a:extLst>
              <a:ext uri="{FF2B5EF4-FFF2-40B4-BE49-F238E27FC236}">
                <a16:creationId xmlns:a16="http://schemas.microsoft.com/office/drawing/2014/main" id="{67BA306E-A9CB-4C8B-8D8F-7120C4E28088}"/>
              </a:ext>
            </a:extLst>
          </p:cNvPr>
          <p:cNvGrpSpPr>
            <a:grpSpLocks/>
          </p:cNvGrpSpPr>
          <p:nvPr/>
        </p:nvGrpSpPr>
        <p:grpSpPr bwMode="auto">
          <a:xfrm>
            <a:off x="266700" y="279400"/>
            <a:ext cx="8585200" cy="6235700"/>
            <a:chOff x="168" y="176"/>
            <a:chExt cx="5408" cy="3928"/>
          </a:xfrm>
        </p:grpSpPr>
        <p:sp>
          <p:nvSpPr>
            <p:cNvPr id="7172" name="Freeform 4">
              <a:extLst>
                <a:ext uri="{FF2B5EF4-FFF2-40B4-BE49-F238E27FC236}">
                  <a16:creationId xmlns:a16="http://schemas.microsoft.com/office/drawing/2014/main" id="{0E17DC60-81FE-4535-B1F6-6CEFA0255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3" name="Freeform 5">
              <a:extLst>
                <a:ext uri="{FF2B5EF4-FFF2-40B4-BE49-F238E27FC236}">
                  <a16:creationId xmlns:a16="http://schemas.microsoft.com/office/drawing/2014/main" id="{425F7ABB-D25D-46AD-AF9A-311A49C7F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4" name="Freeform 6">
              <a:extLst>
                <a:ext uri="{FF2B5EF4-FFF2-40B4-BE49-F238E27FC236}">
                  <a16:creationId xmlns:a16="http://schemas.microsoft.com/office/drawing/2014/main" id="{BF9F589B-9B15-4C7E-8805-3800B449B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5" name="Freeform 7">
              <a:extLst>
                <a:ext uri="{FF2B5EF4-FFF2-40B4-BE49-F238E27FC236}">
                  <a16:creationId xmlns:a16="http://schemas.microsoft.com/office/drawing/2014/main" id="{59EF552E-3CF0-4A7F-84B5-28BE3044A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6" name="Freeform 8">
              <a:extLst>
                <a:ext uri="{FF2B5EF4-FFF2-40B4-BE49-F238E27FC236}">
                  <a16:creationId xmlns:a16="http://schemas.microsoft.com/office/drawing/2014/main" id="{F32BA5B5-B009-4F02-8F2C-B0257B6D3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Freeform 9">
              <a:extLst>
                <a:ext uri="{FF2B5EF4-FFF2-40B4-BE49-F238E27FC236}">
                  <a16:creationId xmlns:a16="http://schemas.microsoft.com/office/drawing/2014/main" id="{9C401F8B-FA7C-404B-A669-FF61E825C2E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10">
              <a:extLst>
                <a:ext uri="{FF2B5EF4-FFF2-40B4-BE49-F238E27FC236}">
                  <a16:creationId xmlns:a16="http://schemas.microsoft.com/office/drawing/2014/main" id="{D72B64EB-1140-46FD-B8C6-FD0B2865E5C3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9" name="Freeform 11">
              <a:extLst>
                <a:ext uri="{FF2B5EF4-FFF2-40B4-BE49-F238E27FC236}">
                  <a16:creationId xmlns:a16="http://schemas.microsoft.com/office/drawing/2014/main" id="{24A4B742-2C21-4CB1-AA0B-2669161C59A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71" name="WordArt 12">
            <a:extLst>
              <a:ext uri="{FF2B5EF4-FFF2-40B4-BE49-F238E27FC236}">
                <a16:creationId xmlns:a16="http://schemas.microsoft.com/office/drawing/2014/main" id="{9D1A39D6-797F-4B9C-82FD-90FD9D8D2DD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60400" y="1620838"/>
            <a:ext cx="8166100" cy="31242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6600" b="1" kern="1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на проценты </a:t>
            </a:r>
          </a:p>
          <a:p>
            <a:pPr algn="ctr"/>
            <a:r>
              <a:rPr lang="ru-RU" sz="6600" b="1" kern="1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пропорций.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B2DA57A-AD74-4468-8A15-C6490E5BA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5" y="1246188"/>
            <a:ext cx="230981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тростник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42,5т      -                      х т         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09B87E-B0D5-484D-B8B4-2EE469F74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5188" y="1273175"/>
            <a:ext cx="19034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</a:t>
            </a:r>
            <a:endParaRPr lang="ru-RU" altLang="ru-RU" sz="3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18%</a:t>
            </a:r>
          </a:p>
        </p:txBody>
      </p:sp>
      <p:sp>
        <p:nvSpPr>
          <p:cNvPr id="8" name="Стрелка вверх 18">
            <a:extLst>
              <a:ext uri="{FF2B5EF4-FFF2-40B4-BE49-F238E27FC236}">
                <a16:creationId xmlns:a16="http://schemas.microsoft.com/office/drawing/2014/main" id="{01A3C09E-10AD-470E-887B-7B94DDFDC2D1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9" name="Стрелка вверх 18">
            <a:extLst>
              <a:ext uri="{FF2B5EF4-FFF2-40B4-BE49-F238E27FC236}">
                <a16:creationId xmlns:a16="http://schemas.microsoft.com/office/drawing/2014/main" id="{3C751A00-047F-4A6A-8E3D-485CAB389BED}"/>
              </a:ext>
            </a:extLst>
          </p:cNvPr>
          <p:cNvSpPr/>
          <p:nvPr/>
        </p:nvSpPr>
        <p:spPr>
          <a:xfrm rot="10800000" flipH="1">
            <a:off x="4870450" y="1881188"/>
            <a:ext cx="254000" cy="106838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2DC0B0-C84F-45B8-BD98-345AF8718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3938" y="5167313"/>
            <a:ext cx="26273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7,65 т.</a:t>
            </a: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BEA6384D-378B-442E-9794-668A25E00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27000"/>
            <a:ext cx="92503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3200" b="1" dirty="0">
                <a:solidFill>
                  <a:srgbClr val="0000FF"/>
                </a:solidFill>
                <a:latin typeface="+mn-lt"/>
              </a:rPr>
              <a:t>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Из сахарного тростника получается 18% сахара. Сколько тонн сахара получится из 42,5 т сахарного тростника?</a:t>
            </a:r>
          </a:p>
        </p:txBody>
      </p:sp>
      <p:pic>
        <p:nvPicPr>
          <p:cNvPr id="8200" name="Picture 17">
            <a:extLst>
              <a:ext uri="{FF2B5EF4-FFF2-40B4-BE49-F238E27FC236}">
                <a16:creationId xmlns:a16="http://schemas.microsoft.com/office/drawing/2014/main" id="{4C0775D1-F02C-49C3-9915-11FF9D31C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3829050"/>
            <a:ext cx="4538663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1" name="Group 440">
            <a:extLst>
              <a:ext uri="{FF2B5EF4-FFF2-40B4-BE49-F238E27FC236}">
                <a16:creationId xmlns:a16="http://schemas.microsoft.com/office/drawing/2014/main" id="{ADE03A52-6C19-42F0-B302-5B0A1A7883F8}"/>
              </a:ext>
            </a:extLst>
          </p:cNvPr>
          <p:cNvGrpSpPr>
            <a:grpSpLocks/>
          </p:cNvGrpSpPr>
          <p:nvPr/>
        </p:nvGrpSpPr>
        <p:grpSpPr bwMode="auto">
          <a:xfrm>
            <a:off x="7662863" y="4483100"/>
            <a:ext cx="1527175" cy="2254250"/>
            <a:chOff x="1957" y="954"/>
            <a:chExt cx="546" cy="776"/>
          </a:xfrm>
        </p:grpSpPr>
        <p:grpSp>
          <p:nvGrpSpPr>
            <p:cNvPr id="8205" name="Group 441">
              <a:extLst>
                <a:ext uri="{FF2B5EF4-FFF2-40B4-BE49-F238E27FC236}">
                  <a16:creationId xmlns:a16="http://schemas.microsoft.com/office/drawing/2014/main" id="{82339E81-A56A-430F-9588-3D389BD707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3" y="954"/>
              <a:ext cx="479" cy="776"/>
              <a:chOff x="478" y="1298"/>
              <a:chExt cx="1951" cy="2688"/>
            </a:xfrm>
          </p:grpSpPr>
          <p:grpSp>
            <p:nvGrpSpPr>
              <p:cNvPr id="8207" name="Group 442">
                <a:extLst>
                  <a:ext uri="{FF2B5EF4-FFF2-40B4-BE49-F238E27FC236}">
                    <a16:creationId xmlns:a16="http://schemas.microsoft.com/office/drawing/2014/main" id="{7F881252-8577-4F84-A879-0016CC8CD4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8" y="1298"/>
                <a:ext cx="1951" cy="2688"/>
                <a:chOff x="478" y="1298"/>
                <a:chExt cx="1951" cy="2688"/>
              </a:xfrm>
            </p:grpSpPr>
            <p:sp>
              <p:nvSpPr>
                <p:cNvPr id="8210" name="Freeform 443" descr="Циновка">
                  <a:extLst>
                    <a:ext uri="{FF2B5EF4-FFF2-40B4-BE49-F238E27FC236}">
                      <a16:creationId xmlns:a16="http://schemas.microsoft.com/office/drawing/2014/main" id="{993749AD-DFDC-4FA9-A224-22B0EB8F2D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" y="1718"/>
                  <a:ext cx="1951" cy="2268"/>
                </a:xfrm>
                <a:custGeom>
                  <a:avLst/>
                  <a:gdLst>
                    <a:gd name="T0" fmla="*/ 453 w 2162"/>
                    <a:gd name="T1" fmla="*/ 5 h 2699"/>
                    <a:gd name="T2" fmla="*/ 210 w 2162"/>
                    <a:gd name="T3" fmla="*/ 58 h 2699"/>
                    <a:gd name="T4" fmla="*/ 33 w 2162"/>
                    <a:gd name="T5" fmla="*/ 139 h 2699"/>
                    <a:gd name="T6" fmla="*/ 12 w 2162"/>
                    <a:gd name="T7" fmla="*/ 434 h 2699"/>
                    <a:gd name="T8" fmla="*/ 55 w 2162"/>
                    <a:gd name="T9" fmla="*/ 676 h 2699"/>
                    <a:gd name="T10" fmla="*/ 99 w 2162"/>
                    <a:gd name="T11" fmla="*/ 770 h 2699"/>
                    <a:gd name="T12" fmla="*/ 232 w 2162"/>
                    <a:gd name="T13" fmla="*/ 782 h 2699"/>
                    <a:gd name="T14" fmla="*/ 520 w 2162"/>
                    <a:gd name="T15" fmla="*/ 782 h 2699"/>
                    <a:gd name="T16" fmla="*/ 785 w 2162"/>
                    <a:gd name="T17" fmla="*/ 797 h 2699"/>
                    <a:gd name="T18" fmla="*/ 961 w 2162"/>
                    <a:gd name="T19" fmla="*/ 782 h 2699"/>
                    <a:gd name="T20" fmla="*/ 1005 w 2162"/>
                    <a:gd name="T21" fmla="*/ 702 h 2699"/>
                    <a:gd name="T22" fmla="*/ 1028 w 2162"/>
                    <a:gd name="T23" fmla="*/ 515 h 2699"/>
                    <a:gd name="T24" fmla="*/ 1050 w 2162"/>
                    <a:gd name="T25" fmla="*/ 460 h 2699"/>
                    <a:gd name="T26" fmla="*/ 1028 w 2162"/>
                    <a:gd name="T27" fmla="*/ 353 h 2699"/>
                    <a:gd name="T28" fmla="*/ 1028 w 2162"/>
                    <a:gd name="T29" fmla="*/ 219 h 2699"/>
                    <a:gd name="T30" fmla="*/ 1028 w 2162"/>
                    <a:gd name="T31" fmla="*/ 98 h 2699"/>
                    <a:gd name="T32" fmla="*/ 873 w 2162"/>
                    <a:gd name="T33" fmla="*/ 32 h 2699"/>
                    <a:gd name="T34" fmla="*/ 453 w 2162"/>
                    <a:gd name="T35" fmla="*/ 5 h 269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162" h="2699">
                      <a:moveTo>
                        <a:pt x="930" y="15"/>
                      </a:moveTo>
                      <a:cubicBezTo>
                        <a:pt x="703" y="30"/>
                        <a:pt x="575" y="121"/>
                        <a:pt x="431" y="197"/>
                      </a:cubicBezTo>
                      <a:cubicBezTo>
                        <a:pt x="287" y="273"/>
                        <a:pt x="136" y="257"/>
                        <a:pt x="68" y="469"/>
                      </a:cubicBezTo>
                      <a:cubicBezTo>
                        <a:pt x="0" y="681"/>
                        <a:pt x="16" y="1165"/>
                        <a:pt x="23" y="1467"/>
                      </a:cubicBezTo>
                      <a:cubicBezTo>
                        <a:pt x="30" y="1769"/>
                        <a:pt x="83" y="2094"/>
                        <a:pt x="113" y="2283"/>
                      </a:cubicBezTo>
                      <a:cubicBezTo>
                        <a:pt x="143" y="2472"/>
                        <a:pt x="144" y="2541"/>
                        <a:pt x="204" y="2601"/>
                      </a:cubicBezTo>
                      <a:cubicBezTo>
                        <a:pt x="264" y="2661"/>
                        <a:pt x="332" y="2639"/>
                        <a:pt x="476" y="2646"/>
                      </a:cubicBezTo>
                      <a:cubicBezTo>
                        <a:pt x="620" y="2653"/>
                        <a:pt x="877" y="2639"/>
                        <a:pt x="1066" y="2646"/>
                      </a:cubicBezTo>
                      <a:cubicBezTo>
                        <a:pt x="1255" y="2653"/>
                        <a:pt x="1459" y="2691"/>
                        <a:pt x="1610" y="2691"/>
                      </a:cubicBezTo>
                      <a:cubicBezTo>
                        <a:pt x="1761" y="2691"/>
                        <a:pt x="1897" y="2699"/>
                        <a:pt x="1973" y="2646"/>
                      </a:cubicBezTo>
                      <a:cubicBezTo>
                        <a:pt x="2049" y="2593"/>
                        <a:pt x="2041" y="2525"/>
                        <a:pt x="2064" y="2374"/>
                      </a:cubicBezTo>
                      <a:cubicBezTo>
                        <a:pt x="2087" y="2223"/>
                        <a:pt x="2094" y="1875"/>
                        <a:pt x="2109" y="1739"/>
                      </a:cubicBezTo>
                      <a:cubicBezTo>
                        <a:pt x="2124" y="1603"/>
                        <a:pt x="2155" y="1648"/>
                        <a:pt x="2155" y="1557"/>
                      </a:cubicBezTo>
                      <a:cubicBezTo>
                        <a:pt x="2155" y="1466"/>
                        <a:pt x="2117" y="1330"/>
                        <a:pt x="2109" y="1194"/>
                      </a:cubicBezTo>
                      <a:cubicBezTo>
                        <a:pt x="2101" y="1058"/>
                        <a:pt x="2109" y="884"/>
                        <a:pt x="2109" y="741"/>
                      </a:cubicBezTo>
                      <a:cubicBezTo>
                        <a:pt x="2109" y="598"/>
                        <a:pt x="2162" y="439"/>
                        <a:pt x="2109" y="333"/>
                      </a:cubicBezTo>
                      <a:cubicBezTo>
                        <a:pt x="2056" y="227"/>
                        <a:pt x="1988" y="159"/>
                        <a:pt x="1792" y="106"/>
                      </a:cubicBezTo>
                      <a:cubicBezTo>
                        <a:pt x="1596" y="53"/>
                        <a:pt x="1157" y="0"/>
                        <a:pt x="930" y="15"/>
                      </a:cubicBezTo>
                      <a:close/>
                    </a:path>
                  </a:pathLst>
                </a:custGeom>
                <a:blipFill dpi="0" rotWithShape="1">
                  <a:blip r:embed="rId3"/>
                  <a:srcRect/>
                  <a:tile tx="0" ty="0" sx="100000" sy="100000" flip="none" algn="tl"/>
                </a:blip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11" name="Freeform 444" descr="Циновка">
                  <a:extLst>
                    <a:ext uri="{FF2B5EF4-FFF2-40B4-BE49-F238E27FC236}">
                      <a16:creationId xmlns:a16="http://schemas.microsoft.com/office/drawing/2014/main" id="{51BF911A-9634-43C7-8E3A-9DD351546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298"/>
                  <a:ext cx="590" cy="499"/>
                </a:xfrm>
                <a:custGeom>
                  <a:avLst/>
                  <a:gdLst>
                    <a:gd name="T0" fmla="*/ 318 w 590"/>
                    <a:gd name="T1" fmla="*/ 499 h 499"/>
                    <a:gd name="T2" fmla="*/ 0 w 590"/>
                    <a:gd name="T3" fmla="*/ 272 h 499"/>
                    <a:gd name="T4" fmla="*/ 45 w 590"/>
                    <a:gd name="T5" fmla="*/ 227 h 499"/>
                    <a:gd name="T6" fmla="*/ 136 w 590"/>
                    <a:gd name="T7" fmla="*/ 227 h 499"/>
                    <a:gd name="T8" fmla="*/ 136 w 590"/>
                    <a:gd name="T9" fmla="*/ 136 h 499"/>
                    <a:gd name="T10" fmla="*/ 227 w 590"/>
                    <a:gd name="T11" fmla="*/ 182 h 499"/>
                    <a:gd name="T12" fmla="*/ 91 w 590"/>
                    <a:gd name="T13" fmla="*/ 91 h 499"/>
                    <a:gd name="T14" fmla="*/ 136 w 590"/>
                    <a:gd name="T15" fmla="*/ 46 h 499"/>
                    <a:gd name="T16" fmla="*/ 181 w 590"/>
                    <a:gd name="T17" fmla="*/ 91 h 499"/>
                    <a:gd name="T18" fmla="*/ 181 w 590"/>
                    <a:gd name="T19" fmla="*/ 182 h 499"/>
                    <a:gd name="T20" fmla="*/ 181 w 590"/>
                    <a:gd name="T21" fmla="*/ 91 h 499"/>
                    <a:gd name="T22" fmla="*/ 227 w 590"/>
                    <a:gd name="T23" fmla="*/ 0 h 499"/>
                    <a:gd name="T24" fmla="*/ 272 w 590"/>
                    <a:gd name="T25" fmla="*/ 46 h 499"/>
                    <a:gd name="T26" fmla="*/ 227 w 590"/>
                    <a:gd name="T27" fmla="*/ 136 h 499"/>
                    <a:gd name="T28" fmla="*/ 318 w 590"/>
                    <a:gd name="T29" fmla="*/ 136 h 499"/>
                    <a:gd name="T30" fmla="*/ 318 w 590"/>
                    <a:gd name="T31" fmla="*/ 227 h 499"/>
                    <a:gd name="T32" fmla="*/ 408 w 590"/>
                    <a:gd name="T33" fmla="*/ 0 h 499"/>
                    <a:gd name="T34" fmla="*/ 408 w 590"/>
                    <a:gd name="T35" fmla="*/ 136 h 499"/>
                    <a:gd name="T36" fmla="*/ 499 w 590"/>
                    <a:gd name="T37" fmla="*/ 182 h 499"/>
                    <a:gd name="T38" fmla="*/ 454 w 590"/>
                    <a:gd name="T39" fmla="*/ 272 h 499"/>
                    <a:gd name="T40" fmla="*/ 590 w 590"/>
                    <a:gd name="T41" fmla="*/ 363 h 499"/>
                    <a:gd name="T42" fmla="*/ 590 w 590"/>
                    <a:gd name="T43" fmla="*/ 499 h 499"/>
                    <a:gd name="T44" fmla="*/ 318 w 590"/>
                    <a:gd name="T45" fmla="*/ 499 h 499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590" h="499">
                      <a:moveTo>
                        <a:pt x="318" y="499"/>
                      </a:moveTo>
                      <a:lnTo>
                        <a:pt x="0" y="272"/>
                      </a:lnTo>
                      <a:lnTo>
                        <a:pt x="45" y="227"/>
                      </a:lnTo>
                      <a:lnTo>
                        <a:pt x="136" y="227"/>
                      </a:lnTo>
                      <a:lnTo>
                        <a:pt x="136" y="136"/>
                      </a:lnTo>
                      <a:lnTo>
                        <a:pt x="227" y="182"/>
                      </a:lnTo>
                      <a:lnTo>
                        <a:pt x="91" y="91"/>
                      </a:lnTo>
                      <a:lnTo>
                        <a:pt x="136" y="46"/>
                      </a:lnTo>
                      <a:lnTo>
                        <a:pt x="181" y="91"/>
                      </a:lnTo>
                      <a:lnTo>
                        <a:pt x="181" y="182"/>
                      </a:lnTo>
                      <a:lnTo>
                        <a:pt x="181" y="91"/>
                      </a:lnTo>
                      <a:lnTo>
                        <a:pt x="227" y="0"/>
                      </a:lnTo>
                      <a:lnTo>
                        <a:pt x="272" y="46"/>
                      </a:lnTo>
                      <a:lnTo>
                        <a:pt x="227" y="136"/>
                      </a:lnTo>
                      <a:lnTo>
                        <a:pt x="318" y="136"/>
                      </a:lnTo>
                      <a:lnTo>
                        <a:pt x="318" y="227"/>
                      </a:lnTo>
                      <a:lnTo>
                        <a:pt x="408" y="0"/>
                      </a:lnTo>
                      <a:lnTo>
                        <a:pt x="408" y="136"/>
                      </a:lnTo>
                      <a:lnTo>
                        <a:pt x="499" y="182"/>
                      </a:lnTo>
                      <a:lnTo>
                        <a:pt x="454" y="272"/>
                      </a:lnTo>
                      <a:lnTo>
                        <a:pt x="590" y="363"/>
                      </a:lnTo>
                      <a:lnTo>
                        <a:pt x="590" y="499"/>
                      </a:lnTo>
                      <a:lnTo>
                        <a:pt x="318" y="499"/>
                      </a:lnTo>
                      <a:close/>
                    </a:path>
                  </a:pathLst>
                </a:custGeom>
                <a:blipFill dpi="0" rotWithShape="1">
                  <a:blip r:embed="rId3"/>
                  <a:srcRect/>
                  <a:tile tx="0" ty="0" sx="100000" sy="100000" flip="none" algn="tl"/>
                </a:blip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208" name="Freeform 445">
                <a:extLst>
                  <a:ext uri="{FF2B5EF4-FFF2-40B4-BE49-F238E27FC236}">
                    <a16:creationId xmlns:a16="http://schemas.microsoft.com/office/drawing/2014/main" id="{86056ED8-1C05-4515-9287-E6A0CCB3D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3" y="1767"/>
                <a:ext cx="499" cy="1028"/>
              </a:xfrm>
              <a:custGeom>
                <a:avLst/>
                <a:gdLst>
                  <a:gd name="T0" fmla="*/ 46 w 499"/>
                  <a:gd name="T1" fmla="*/ 30 h 1028"/>
                  <a:gd name="T2" fmla="*/ 318 w 499"/>
                  <a:gd name="T3" fmla="*/ 30 h 1028"/>
                  <a:gd name="T4" fmla="*/ 0 w 499"/>
                  <a:gd name="T5" fmla="*/ 30 h 1028"/>
                  <a:gd name="T6" fmla="*/ 318 w 499"/>
                  <a:gd name="T7" fmla="*/ 30 h 1028"/>
                  <a:gd name="T8" fmla="*/ 408 w 499"/>
                  <a:gd name="T9" fmla="*/ 212 h 1028"/>
                  <a:gd name="T10" fmla="*/ 318 w 499"/>
                  <a:gd name="T11" fmla="*/ 348 h 1028"/>
                  <a:gd name="T12" fmla="*/ 318 w 499"/>
                  <a:gd name="T13" fmla="*/ 620 h 1028"/>
                  <a:gd name="T14" fmla="*/ 499 w 499"/>
                  <a:gd name="T15" fmla="*/ 937 h 1028"/>
                  <a:gd name="T16" fmla="*/ 318 w 499"/>
                  <a:gd name="T17" fmla="*/ 1028 h 10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99" h="1028">
                    <a:moveTo>
                      <a:pt x="46" y="30"/>
                    </a:moveTo>
                    <a:cubicBezTo>
                      <a:pt x="186" y="30"/>
                      <a:pt x="326" y="30"/>
                      <a:pt x="318" y="30"/>
                    </a:cubicBezTo>
                    <a:cubicBezTo>
                      <a:pt x="310" y="30"/>
                      <a:pt x="0" y="30"/>
                      <a:pt x="0" y="30"/>
                    </a:cubicBezTo>
                    <a:cubicBezTo>
                      <a:pt x="0" y="30"/>
                      <a:pt x="250" y="0"/>
                      <a:pt x="318" y="30"/>
                    </a:cubicBezTo>
                    <a:cubicBezTo>
                      <a:pt x="386" y="60"/>
                      <a:pt x="408" y="159"/>
                      <a:pt x="408" y="212"/>
                    </a:cubicBezTo>
                    <a:cubicBezTo>
                      <a:pt x="408" y="265"/>
                      <a:pt x="333" y="280"/>
                      <a:pt x="318" y="348"/>
                    </a:cubicBezTo>
                    <a:cubicBezTo>
                      <a:pt x="303" y="416"/>
                      <a:pt x="288" y="522"/>
                      <a:pt x="318" y="620"/>
                    </a:cubicBezTo>
                    <a:cubicBezTo>
                      <a:pt x="348" y="718"/>
                      <a:pt x="499" y="869"/>
                      <a:pt x="499" y="937"/>
                    </a:cubicBezTo>
                    <a:cubicBezTo>
                      <a:pt x="499" y="1005"/>
                      <a:pt x="348" y="1013"/>
                      <a:pt x="318" y="1028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9" name="Freeform 446">
                <a:extLst>
                  <a:ext uri="{FF2B5EF4-FFF2-40B4-BE49-F238E27FC236}">
                    <a16:creationId xmlns:a16="http://schemas.microsoft.com/office/drawing/2014/main" id="{E61CC5C2-D319-4DBE-AEC2-267188B36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0" y="1759"/>
                <a:ext cx="318" cy="356"/>
              </a:xfrm>
              <a:custGeom>
                <a:avLst/>
                <a:gdLst>
                  <a:gd name="T0" fmla="*/ 295 w 318"/>
                  <a:gd name="T1" fmla="*/ 38 h 356"/>
                  <a:gd name="T2" fmla="*/ 114 w 318"/>
                  <a:gd name="T3" fmla="*/ 129 h 356"/>
                  <a:gd name="T4" fmla="*/ 23 w 318"/>
                  <a:gd name="T5" fmla="*/ 265 h 356"/>
                  <a:gd name="T6" fmla="*/ 23 w 318"/>
                  <a:gd name="T7" fmla="*/ 356 h 356"/>
                  <a:gd name="T8" fmla="*/ 159 w 318"/>
                  <a:gd name="T9" fmla="*/ 265 h 356"/>
                  <a:gd name="T10" fmla="*/ 250 w 318"/>
                  <a:gd name="T11" fmla="*/ 38 h 356"/>
                  <a:gd name="T12" fmla="*/ 295 w 318"/>
                  <a:gd name="T13" fmla="*/ 38 h 3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8" h="356">
                    <a:moveTo>
                      <a:pt x="295" y="38"/>
                    </a:moveTo>
                    <a:cubicBezTo>
                      <a:pt x="272" y="53"/>
                      <a:pt x="159" y="91"/>
                      <a:pt x="114" y="129"/>
                    </a:cubicBezTo>
                    <a:cubicBezTo>
                      <a:pt x="69" y="167"/>
                      <a:pt x="38" y="227"/>
                      <a:pt x="23" y="265"/>
                    </a:cubicBezTo>
                    <a:cubicBezTo>
                      <a:pt x="8" y="303"/>
                      <a:pt x="0" y="356"/>
                      <a:pt x="23" y="356"/>
                    </a:cubicBezTo>
                    <a:cubicBezTo>
                      <a:pt x="46" y="356"/>
                      <a:pt x="121" y="318"/>
                      <a:pt x="159" y="265"/>
                    </a:cubicBezTo>
                    <a:cubicBezTo>
                      <a:pt x="197" y="212"/>
                      <a:pt x="227" y="76"/>
                      <a:pt x="250" y="38"/>
                    </a:cubicBezTo>
                    <a:cubicBezTo>
                      <a:pt x="273" y="0"/>
                      <a:pt x="318" y="23"/>
                      <a:pt x="295" y="38"/>
                    </a:cubicBezTo>
                    <a:close/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06" name="Text Box 447">
              <a:extLst>
                <a:ext uri="{FF2B5EF4-FFF2-40B4-BE49-F238E27FC236}">
                  <a16:creationId xmlns:a16="http://schemas.microsoft.com/office/drawing/2014/main" id="{6B8A2ED5-7B40-45A5-AE40-7357862017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7" y="1319"/>
              <a:ext cx="546" cy="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/>
                <a:t> САХАР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E462243-6642-4611-85E2-51F7F0EF69F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987268" y="1587739"/>
            <a:ext cx="2397744" cy="93538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8E22B8-E6CF-47B7-B2FE-5A9FE56EF33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57281" y="2761117"/>
            <a:ext cx="2397744" cy="718787"/>
          </a:xfrm>
          <a:prstGeom prst="rect">
            <a:avLst/>
          </a:prstGeom>
          <a:blipFill>
            <a:blip r:embed="rId5"/>
            <a:stretch>
              <a:fillRect l="-10433" t="-2542" b="-1694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D36560-6C2C-44C5-AB9E-0A2A2388030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09509" y="3761946"/>
            <a:ext cx="2397744" cy="492443"/>
          </a:xfrm>
          <a:prstGeom prst="rect">
            <a:avLst/>
          </a:prstGeom>
          <a:blipFill>
            <a:blip r:embed="rId6"/>
            <a:stretch>
              <a:fillRect l="-10433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8" grpId="0" animBg="1" autoUpdateAnimBg="0"/>
      <p:bldP spid="9" grpId="0" animBg="1" autoUpdateAnimBg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4C15039-C5BE-49E5-8FF1-EA2B6E760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3475" y="1749425"/>
            <a:ext cx="2309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Х га      -                      325 га   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FA8EE6-F61B-4F52-9BAE-9C8BD162E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4388" y="1728788"/>
            <a:ext cx="19034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65%</a:t>
            </a:r>
          </a:p>
        </p:txBody>
      </p:sp>
      <p:sp>
        <p:nvSpPr>
          <p:cNvPr id="8" name="Стрелка вверх 18">
            <a:extLst>
              <a:ext uri="{FF2B5EF4-FFF2-40B4-BE49-F238E27FC236}">
                <a16:creationId xmlns:a16="http://schemas.microsoft.com/office/drawing/2014/main" id="{01A3C09E-10AD-470E-887B-7B94DDFDC2D1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9" name="Стрелка вверх 18">
            <a:extLst>
              <a:ext uri="{FF2B5EF4-FFF2-40B4-BE49-F238E27FC236}">
                <a16:creationId xmlns:a16="http://schemas.microsoft.com/office/drawing/2014/main" id="{3C751A00-047F-4A6A-8E3D-485CAB389BED}"/>
              </a:ext>
            </a:extLst>
          </p:cNvPr>
          <p:cNvSpPr/>
          <p:nvPr/>
        </p:nvSpPr>
        <p:spPr>
          <a:xfrm rot="10800000" flipH="1">
            <a:off x="4870450" y="1881188"/>
            <a:ext cx="254000" cy="106838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A77967-4D2F-4751-86EE-1109059C6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3938" y="5167313"/>
            <a:ext cx="274796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500 га.</a:t>
            </a:r>
          </a:p>
        </p:txBody>
      </p:sp>
      <p:sp>
        <p:nvSpPr>
          <p:cNvPr id="9223" name="Rectangle 5">
            <a:extLst>
              <a:ext uri="{FF2B5EF4-FFF2-40B4-BE49-F238E27FC236}">
                <a16:creationId xmlns:a16="http://schemas.microsoft.com/office/drawing/2014/main" id="{52B55A9D-5001-4144-BCDA-7E2FD4EBF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9063"/>
            <a:ext cx="925036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Засеяли 65% поля, что составило 325 га. Найдите площадь всего поля.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462243-6642-4611-85E2-51F7F0EF69F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987268" y="1587739"/>
            <a:ext cx="2397744" cy="92538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8E22B8-E6CF-47B7-B2FE-5A9FE56EF33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57281" y="2761117"/>
            <a:ext cx="2397744" cy="718787"/>
          </a:xfrm>
          <a:prstGeom prst="rect">
            <a:avLst/>
          </a:prstGeom>
          <a:blipFill>
            <a:blip r:embed="rId3"/>
            <a:stretch>
              <a:fillRect l="-10433" t="-2542" b="-1694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D36560-6C2C-44C5-AB9E-0A2A2388030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09509" y="3761946"/>
            <a:ext cx="2397744" cy="492443"/>
          </a:xfrm>
          <a:prstGeom prst="rect">
            <a:avLst/>
          </a:prstGeom>
          <a:blipFill>
            <a:blip r:embed="rId4"/>
            <a:stretch>
              <a:fillRect l="-10433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9227" name="Picture 2">
            <a:extLst>
              <a:ext uri="{FF2B5EF4-FFF2-40B4-BE49-F238E27FC236}">
                <a16:creationId xmlns:a16="http://schemas.microsoft.com/office/drawing/2014/main" id="{B981EF2C-E81F-40E1-8931-6488F1B85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254500"/>
            <a:ext cx="4167188" cy="260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8" grpId="0" animBg="1" autoUpdateAnimBg="0"/>
      <p:bldP spid="9" grpId="0" animBg="1" autoUpdateAnimBg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>
            <a:extLst>
              <a:ext uri="{FF2B5EF4-FFF2-40B4-BE49-F238E27FC236}">
                <a16:creationId xmlns:a16="http://schemas.microsoft.com/office/drawing/2014/main" id="{F05DCE29-D5DB-4ADD-BE22-FD764654F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28600"/>
            <a:ext cx="888682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400" b="1" dirty="0"/>
              <a:t>          За месяц построено </a:t>
            </a:r>
            <a:r>
              <a:rPr lang="ru-RU" altLang="ru-RU" sz="48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60%</a:t>
            </a:r>
            <a:r>
              <a:rPr lang="ru-RU" altLang="ru-RU" sz="2400" b="1" dirty="0"/>
              <a:t> дороги. Какова длина всей дороги, если осталось построить 100</a:t>
            </a:r>
            <a:r>
              <a:rPr lang="en-US" altLang="ru-RU" sz="48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altLang="ru-RU" sz="2400" b="1" dirty="0"/>
              <a:t>км?</a:t>
            </a:r>
          </a:p>
        </p:txBody>
      </p:sp>
      <p:sp>
        <p:nvSpPr>
          <p:cNvPr id="34821" name="AutoShape 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D129EB0-8CE7-41E1-B09F-9FABA485B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1981200"/>
            <a:ext cx="1295400" cy="381000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/>
              <a:t>Схема</a:t>
            </a:r>
          </a:p>
        </p:txBody>
      </p:sp>
      <p:grpSp>
        <p:nvGrpSpPr>
          <p:cNvPr id="34822" name="Group 6">
            <a:extLst>
              <a:ext uri="{FF2B5EF4-FFF2-40B4-BE49-F238E27FC236}">
                <a16:creationId xmlns:a16="http://schemas.microsoft.com/office/drawing/2014/main" id="{90B378D1-9B26-4EB3-AEF5-38F91D850974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3444875"/>
            <a:ext cx="7696200" cy="304800"/>
            <a:chOff x="432" y="1872"/>
            <a:chExt cx="4848" cy="192"/>
          </a:xfrm>
        </p:grpSpPr>
        <p:sp>
          <p:nvSpPr>
            <p:cNvPr id="10259" name="Line 7">
              <a:extLst>
                <a:ext uri="{FF2B5EF4-FFF2-40B4-BE49-F238E27FC236}">
                  <a16:creationId xmlns:a16="http://schemas.microsoft.com/office/drawing/2014/main" id="{076CEC58-F191-4E04-A3C9-DD17A4EEEB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968"/>
              <a:ext cx="48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8">
              <a:extLst>
                <a:ext uri="{FF2B5EF4-FFF2-40B4-BE49-F238E27FC236}">
                  <a16:creationId xmlns:a16="http://schemas.microsoft.com/office/drawing/2014/main" id="{2C5166FC-93A3-4C64-ACC0-D2C4D8BF3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Line 9">
              <a:extLst>
                <a:ext uri="{FF2B5EF4-FFF2-40B4-BE49-F238E27FC236}">
                  <a16:creationId xmlns:a16="http://schemas.microsoft.com/office/drawing/2014/main" id="{1B3FB839-B851-4C30-8840-8C46996608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0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4826" name="Group 10">
            <a:extLst>
              <a:ext uri="{FF2B5EF4-FFF2-40B4-BE49-F238E27FC236}">
                <a16:creationId xmlns:a16="http://schemas.microsoft.com/office/drawing/2014/main" id="{3A4E7723-AED3-4936-99D9-EAF0F9E03F91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2693988"/>
            <a:ext cx="2667000" cy="1055687"/>
            <a:chOff x="1392" y="1399"/>
            <a:chExt cx="1680" cy="665"/>
          </a:xfrm>
        </p:grpSpPr>
        <p:sp>
          <p:nvSpPr>
            <p:cNvPr id="10257" name="Line 11">
              <a:extLst>
                <a:ext uri="{FF2B5EF4-FFF2-40B4-BE49-F238E27FC236}">
                  <a16:creationId xmlns:a16="http://schemas.microsoft.com/office/drawing/2014/main" id="{1FFB05AA-A185-4A8C-A2C2-81111AB1E8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2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28" name="Rectangle 12">
              <a:extLst>
                <a:ext uri="{FF2B5EF4-FFF2-40B4-BE49-F238E27FC236}">
                  <a16:creationId xmlns:a16="http://schemas.microsoft.com/office/drawing/2014/main" id="{12B85C53-FCF6-4E78-9676-08BFE9F6A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" y="1399"/>
              <a:ext cx="1076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altLang="ru-RU" sz="6000" b="1" dirty="0">
                  <a:solidFill>
                    <a:srgbClr val="40009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  <a:r>
                <a:rPr lang="en-US" altLang="ru-RU" sz="6000" b="1" dirty="0">
                  <a:solidFill>
                    <a:srgbClr val="40009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0</a:t>
              </a:r>
              <a:r>
                <a:rPr lang="ru-RU" altLang="ru-RU" sz="6000" b="1" dirty="0">
                  <a:solidFill>
                    <a:srgbClr val="40009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%</a:t>
              </a:r>
            </a:p>
          </p:txBody>
        </p:sp>
      </p:grpSp>
      <p:sp>
        <p:nvSpPr>
          <p:cNvPr id="34829" name="Rectangle 13">
            <a:extLst>
              <a:ext uri="{FF2B5EF4-FFF2-40B4-BE49-F238E27FC236}">
                <a16:creationId xmlns:a16="http://schemas.microsoft.com/office/drawing/2014/main" id="{1D57677F-75D1-4DF7-A9CC-58AB7D3329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0125" y="3549650"/>
            <a:ext cx="2320925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800" b="1" dirty="0">
                <a:solidFill>
                  <a:srgbClr val="24004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100км</a:t>
            </a:r>
            <a:endParaRPr lang="ru-RU" alt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7" name="AutoShape 1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BF13EBA-0B62-4B40-B44A-89343FDE1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6172200"/>
            <a:ext cx="457200" cy="4445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717EB140-7599-4A0F-84B6-D79FAA4CA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0125" y="2746375"/>
            <a:ext cx="1760538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40%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7684BB-B279-40BA-9451-2D4FE113B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925" y="1804988"/>
            <a:ext cx="2309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км      -                      100 км    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7AAED2-D7C4-4D77-86F5-B1C33A46F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4388" y="1728788"/>
            <a:ext cx="19034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40%</a:t>
            </a:r>
          </a:p>
        </p:txBody>
      </p:sp>
      <p:sp>
        <p:nvSpPr>
          <p:cNvPr id="16" name="Стрелка вверх 18">
            <a:extLst>
              <a:ext uri="{FF2B5EF4-FFF2-40B4-BE49-F238E27FC236}">
                <a16:creationId xmlns:a16="http://schemas.microsoft.com/office/drawing/2014/main" id="{9753AC1B-46C2-4499-9E3D-93163964841C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7" name="Стрелка вверх 18">
            <a:extLst>
              <a:ext uri="{FF2B5EF4-FFF2-40B4-BE49-F238E27FC236}">
                <a16:creationId xmlns:a16="http://schemas.microsoft.com/office/drawing/2014/main" id="{42356D4E-3399-437A-ACD8-86A5CED8C6C1}"/>
              </a:ext>
            </a:extLst>
          </p:cNvPr>
          <p:cNvSpPr/>
          <p:nvPr/>
        </p:nvSpPr>
        <p:spPr>
          <a:xfrm rot="10800000" flipH="1">
            <a:off x="4568825" y="1849438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200F5D-EE1B-47A1-85D5-D4C2E23DCB7F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33400" y="3829901"/>
            <a:ext cx="2397744" cy="92538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1D1986C-6EF2-4AE4-B6B7-0DBFEB2F51A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95944" y="5076439"/>
            <a:ext cx="2397744" cy="718787"/>
          </a:xfrm>
          <a:prstGeom prst="rect">
            <a:avLst/>
          </a:prstGeom>
          <a:blipFill>
            <a:blip r:embed="rId4"/>
            <a:stretch>
              <a:fillRect l="-10178" t="-3390" b="-16102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4D5CCD-7883-4C68-B071-BB4CDAA4B62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4698" y="6095280"/>
            <a:ext cx="2397744" cy="492443"/>
          </a:xfrm>
          <a:prstGeom prst="rect">
            <a:avLst/>
          </a:prstGeom>
          <a:blipFill>
            <a:blip r:embed="rId5"/>
            <a:stretch>
              <a:fillRect l="-10178" t="-25926" b="-4814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EDDA2C-CE38-469C-96B3-2D34419E5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5756275"/>
            <a:ext cx="28575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250 км.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48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1"/>
                  </p:tgtEl>
                </p:cond>
              </p:nextCondLst>
            </p:seq>
          </p:childTnLst>
        </p:cTn>
      </p:par>
    </p:tnLst>
    <p:bldLst>
      <p:bldP spid="34829" grpId="0"/>
      <p:bldP spid="13" grpId="0"/>
      <p:bldP spid="14" grpId="0" autoUpdateAnimBg="0"/>
      <p:bldP spid="15" grpId="0" autoUpdateAnimBg="0"/>
      <p:bldP spid="16" grpId="0" animBg="1" autoUpdateAnimBg="0"/>
      <p:bldP spid="17" grpId="0" animBg="1" autoUpdateAnimBg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Text Box 4">
            <a:extLst>
              <a:ext uri="{FF2B5EF4-FFF2-40B4-BE49-F238E27FC236}">
                <a16:creationId xmlns:a16="http://schemas.microsoft.com/office/drawing/2014/main" id="{69BB1587-0541-46DB-91FD-1423ADF744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ru-RU" sz="2400" b="1" dirty="0"/>
              <a:t>          </a:t>
            </a:r>
            <a:r>
              <a:rPr lang="ru-RU" altLang="ru-RU" sz="2400" b="1" dirty="0"/>
              <a:t>Фермер с каждого из 4 га своего поля снял по  5 т картофеля. На семена он оставил </a:t>
            </a:r>
            <a:r>
              <a:rPr lang="ru-RU" altLang="ru-RU" sz="48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25%</a:t>
            </a:r>
            <a:r>
              <a:rPr lang="ru-RU" altLang="ru-RU" sz="2400" b="1" dirty="0"/>
              <a:t> всего урожая, а остальной картофель отвез на рынок. Сколько тонн картофеля он отвез на рынок?</a:t>
            </a:r>
          </a:p>
        </p:txBody>
      </p:sp>
      <p:grpSp>
        <p:nvGrpSpPr>
          <p:cNvPr id="12291" name="Group 6">
            <a:extLst>
              <a:ext uri="{FF2B5EF4-FFF2-40B4-BE49-F238E27FC236}">
                <a16:creationId xmlns:a16="http://schemas.microsoft.com/office/drawing/2014/main" id="{4A0B95BD-3D24-4E39-8124-457B5804E24B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4902200"/>
            <a:ext cx="1219200" cy="1955800"/>
            <a:chOff x="4704" y="1008"/>
            <a:chExt cx="768" cy="1232"/>
          </a:xfrm>
        </p:grpSpPr>
        <p:sp>
          <p:nvSpPr>
            <p:cNvPr id="12446" name="Freeform 7" descr="Циновка">
              <a:extLst>
                <a:ext uri="{FF2B5EF4-FFF2-40B4-BE49-F238E27FC236}">
                  <a16:creationId xmlns:a16="http://schemas.microsoft.com/office/drawing/2014/main" id="{BD32798A-0C3B-4D63-87A2-3332FB178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" y="1200"/>
              <a:ext cx="768" cy="1040"/>
            </a:xfrm>
            <a:custGeom>
              <a:avLst/>
              <a:gdLst>
                <a:gd name="T0" fmla="*/ 472 w 656"/>
                <a:gd name="T1" fmla="*/ 1196 h 888"/>
                <a:gd name="T2" fmla="*/ 208 w 656"/>
                <a:gd name="T3" fmla="*/ 1196 h 888"/>
                <a:gd name="T4" fmla="*/ 66 w 656"/>
                <a:gd name="T5" fmla="*/ 1130 h 888"/>
                <a:gd name="T6" fmla="*/ 77 w 656"/>
                <a:gd name="T7" fmla="*/ 932 h 888"/>
                <a:gd name="T8" fmla="*/ 77 w 656"/>
                <a:gd name="T9" fmla="*/ 801 h 888"/>
                <a:gd name="T10" fmla="*/ 77 w 656"/>
                <a:gd name="T11" fmla="*/ 670 h 888"/>
                <a:gd name="T12" fmla="*/ 11 w 656"/>
                <a:gd name="T13" fmla="*/ 340 h 888"/>
                <a:gd name="T14" fmla="*/ 11 w 656"/>
                <a:gd name="T15" fmla="*/ 143 h 888"/>
                <a:gd name="T16" fmla="*/ 77 w 656"/>
                <a:gd name="T17" fmla="*/ 77 h 888"/>
                <a:gd name="T18" fmla="*/ 274 w 656"/>
                <a:gd name="T19" fmla="*/ 11 h 888"/>
                <a:gd name="T20" fmla="*/ 537 w 656"/>
                <a:gd name="T21" fmla="*/ 11 h 888"/>
                <a:gd name="T22" fmla="*/ 735 w 656"/>
                <a:gd name="T23" fmla="*/ 77 h 888"/>
                <a:gd name="T24" fmla="*/ 801 w 656"/>
                <a:gd name="T25" fmla="*/ 274 h 888"/>
                <a:gd name="T26" fmla="*/ 866 w 656"/>
                <a:gd name="T27" fmla="*/ 735 h 888"/>
                <a:gd name="T28" fmla="*/ 866 w 656"/>
                <a:gd name="T29" fmla="*/ 932 h 888"/>
                <a:gd name="T30" fmla="*/ 856 w 656"/>
                <a:gd name="T31" fmla="*/ 1175 h 888"/>
                <a:gd name="T32" fmla="*/ 603 w 656"/>
                <a:gd name="T33" fmla="*/ 1196 h 888"/>
                <a:gd name="T34" fmla="*/ 472 w 656"/>
                <a:gd name="T35" fmla="*/ 1196 h 8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56" h="888">
                  <a:moveTo>
                    <a:pt x="344" y="872"/>
                  </a:moveTo>
                  <a:cubicBezTo>
                    <a:pt x="296" y="872"/>
                    <a:pt x="201" y="880"/>
                    <a:pt x="152" y="872"/>
                  </a:cubicBezTo>
                  <a:cubicBezTo>
                    <a:pt x="103" y="864"/>
                    <a:pt x="64" y="856"/>
                    <a:pt x="48" y="824"/>
                  </a:cubicBezTo>
                  <a:cubicBezTo>
                    <a:pt x="32" y="792"/>
                    <a:pt x="55" y="720"/>
                    <a:pt x="56" y="680"/>
                  </a:cubicBezTo>
                  <a:cubicBezTo>
                    <a:pt x="57" y="640"/>
                    <a:pt x="56" y="616"/>
                    <a:pt x="56" y="584"/>
                  </a:cubicBezTo>
                  <a:cubicBezTo>
                    <a:pt x="56" y="552"/>
                    <a:pt x="64" y="544"/>
                    <a:pt x="56" y="488"/>
                  </a:cubicBezTo>
                  <a:cubicBezTo>
                    <a:pt x="48" y="432"/>
                    <a:pt x="16" y="312"/>
                    <a:pt x="8" y="248"/>
                  </a:cubicBezTo>
                  <a:cubicBezTo>
                    <a:pt x="0" y="184"/>
                    <a:pt x="0" y="136"/>
                    <a:pt x="8" y="104"/>
                  </a:cubicBezTo>
                  <a:cubicBezTo>
                    <a:pt x="16" y="72"/>
                    <a:pt x="24" y="72"/>
                    <a:pt x="56" y="56"/>
                  </a:cubicBezTo>
                  <a:cubicBezTo>
                    <a:pt x="88" y="40"/>
                    <a:pt x="144" y="16"/>
                    <a:pt x="200" y="8"/>
                  </a:cubicBezTo>
                  <a:cubicBezTo>
                    <a:pt x="256" y="0"/>
                    <a:pt x="336" y="0"/>
                    <a:pt x="392" y="8"/>
                  </a:cubicBezTo>
                  <a:cubicBezTo>
                    <a:pt x="448" y="16"/>
                    <a:pt x="504" y="24"/>
                    <a:pt x="536" y="56"/>
                  </a:cubicBezTo>
                  <a:cubicBezTo>
                    <a:pt x="568" y="88"/>
                    <a:pt x="568" y="120"/>
                    <a:pt x="584" y="200"/>
                  </a:cubicBezTo>
                  <a:cubicBezTo>
                    <a:pt x="600" y="280"/>
                    <a:pt x="624" y="456"/>
                    <a:pt x="632" y="536"/>
                  </a:cubicBezTo>
                  <a:cubicBezTo>
                    <a:pt x="640" y="616"/>
                    <a:pt x="633" y="627"/>
                    <a:pt x="632" y="680"/>
                  </a:cubicBezTo>
                  <a:cubicBezTo>
                    <a:pt x="631" y="733"/>
                    <a:pt x="656" y="824"/>
                    <a:pt x="624" y="856"/>
                  </a:cubicBezTo>
                  <a:cubicBezTo>
                    <a:pt x="592" y="888"/>
                    <a:pt x="487" y="869"/>
                    <a:pt x="440" y="872"/>
                  </a:cubicBezTo>
                  <a:cubicBezTo>
                    <a:pt x="393" y="875"/>
                    <a:pt x="392" y="872"/>
                    <a:pt x="344" y="872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47" name="Freeform 8" descr="Циновка">
              <a:extLst>
                <a:ext uri="{FF2B5EF4-FFF2-40B4-BE49-F238E27FC236}">
                  <a16:creationId xmlns:a16="http://schemas.microsoft.com/office/drawing/2014/main" id="{C03FE3CB-9316-45D9-802C-47C035524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" y="1008"/>
              <a:ext cx="332" cy="341"/>
            </a:xfrm>
            <a:custGeom>
              <a:avLst/>
              <a:gdLst>
                <a:gd name="T0" fmla="*/ 43 w 284"/>
                <a:gd name="T1" fmla="*/ 143 h 291"/>
                <a:gd name="T2" fmla="*/ 110 w 284"/>
                <a:gd name="T3" fmla="*/ 11 h 291"/>
                <a:gd name="T4" fmla="*/ 241 w 284"/>
                <a:gd name="T5" fmla="*/ 77 h 291"/>
                <a:gd name="T6" fmla="*/ 372 w 284"/>
                <a:gd name="T7" fmla="*/ 274 h 291"/>
                <a:gd name="T8" fmla="*/ 339 w 284"/>
                <a:gd name="T9" fmla="*/ 253 h 291"/>
                <a:gd name="T10" fmla="*/ 296 w 284"/>
                <a:gd name="T11" fmla="*/ 253 h 291"/>
                <a:gd name="T12" fmla="*/ 208 w 284"/>
                <a:gd name="T13" fmla="*/ 319 h 291"/>
                <a:gd name="T14" fmla="*/ 241 w 284"/>
                <a:gd name="T15" fmla="*/ 274 h 291"/>
                <a:gd name="T16" fmla="*/ 98 w 284"/>
                <a:gd name="T17" fmla="*/ 384 h 291"/>
                <a:gd name="T18" fmla="*/ 11 w 284"/>
                <a:gd name="T19" fmla="*/ 362 h 291"/>
                <a:gd name="T20" fmla="*/ 33 w 284"/>
                <a:gd name="T21" fmla="*/ 231 h 291"/>
                <a:gd name="T22" fmla="*/ 43 w 284"/>
                <a:gd name="T23" fmla="*/ 143 h 29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4" h="291">
                  <a:moveTo>
                    <a:pt x="32" y="104"/>
                  </a:moveTo>
                  <a:cubicBezTo>
                    <a:pt x="32" y="80"/>
                    <a:pt x="56" y="16"/>
                    <a:pt x="80" y="8"/>
                  </a:cubicBezTo>
                  <a:cubicBezTo>
                    <a:pt x="104" y="0"/>
                    <a:pt x="144" y="24"/>
                    <a:pt x="176" y="56"/>
                  </a:cubicBezTo>
                  <a:cubicBezTo>
                    <a:pt x="208" y="88"/>
                    <a:pt x="260" y="179"/>
                    <a:pt x="272" y="200"/>
                  </a:cubicBezTo>
                  <a:cubicBezTo>
                    <a:pt x="284" y="221"/>
                    <a:pt x="257" y="187"/>
                    <a:pt x="248" y="184"/>
                  </a:cubicBezTo>
                  <a:cubicBezTo>
                    <a:pt x="239" y="181"/>
                    <a:pt x="232" y="176"/>
                    <a:pt x="216" y="184"/>
                  </a:cubicBezTo>
                  <a:cubicBezTo>
                    <a:pt x="200" y="192"/>
                    <a:pt x="159" y="229"/>
                    <a:pt x="152" y="232"/>
                  </a:cubicBezTo>
                  <a:cubicBezTo>
                    <a:pt x="145" y="235"/>
                    <a:pt x="189" y="192"/>
                    <a:pt x="176" y="200"/>
                  </a:cubicBezTo>
                  <a:cubicBezTo>
                    <a:pt x="163" y="208"/>
                    <a:pt x="100" y="269"/>
                    <a:pt x="72" y="280"/>
                  </a:cubicBezTo>
                  <a:cubicBezTo>
                    <a:pt x="44" y="291"/>
                    <a:pt x="16" y="283"/>
                    <a:pt x="8" y="264"/>
                  </a:cubicBezTo>
                  <a:cubicBezTo>
                    <a:pt x="0" y="245"/>
                    <a:pt x="20" y="195"/>
                    <a:pt x="24" y="168"/>
                  </a:cubicBezTo>
                  <a:cubicBezTo>
                    <a:pt x="28" y="141"/>
                    <a:pt x="30" y="117"/>
                    <a:pt x="32" y="104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292" name="Group 49">
            <a:extLst>
              <a:ext uri="{FF2B5EF4-FFF2-40B4-BE49-F238E27FC236}">
                <a16:creationId xmlns:a16="http://schemas.microsoft.com/office/drawing/2014/main" id="{C2849FDB-18F7-4E65-B747-1A2AE0B2E460}"/>
              </a:ext>
            </a:extLst>
          </p:cNvPr>
          <p:cNvGrpSpPr>
            <a:grpSpLocks/>
          </p:cNvGrpSpPr>
          <p:nvPr/>
        </p:nvGrpSpPr>
        <p:grpSpPr bwMode="auto">
          <a:xfrm rot="-4468220">
            <a:off x="866775" y="5381625"/>
            <a:ext cx="1020763" cy="2297113"/>
            <a:chOff x="1296" y="1968"/>
            <a:chExt cx="875" cy="1879"/>
          </a:xfrm>
        </p:grpSpPr>
        <p:sp>
          <p:nvSpPr>
            <p:cNvPr id="12443" name="Freeform 10">
              <a:extLst>
                <a:ext uri="{FF2B5EF4-FFF2-40B4-BE49-F238E27FC236}">
                  <a16:creationId xmlns:a16="http://schemas.microsoft.com/office/drawing/2014/main" id="{29759B89-A7B3-491C-82F2-4EC9F3CC740F}"/>
                </a:ext>
              </a:extLst>
            </p:cNvPr>
            <p:cNvSpPr>
              <a:spLocks/>
            </p:cNvSpPr>
            <p:nvPr/>
          </p:nvSpPr>
          <p:spPr bwMode="auto">
            <a:xfrm rot="-2277569">
              <a:off x="1536" y="3120"/>
              <a:ext cx="635" cy="727"/>
            </a:xfrm>
            <a:custGeom>
              <a:avLst/>
              <a:gdLst>
                <a:gd name="T0" fmla="*/ 156 w 1182"/>
                <a:gd name="T1" fmla="*/ 27 h 1316"/>
                <a:gd name="T2" fmla="*/ 308 w 1182"/>
                <a:gd name="T3" fmla="*/ 115 h 1316"/>
                <a:gd name="T4" fmla="*/ 320 w 1182"/>
                <a:gd name="T5" fmla="*/ 127 h 1316"/>
                <a:gd name="T6" fmla="*/ 336 w 1182"/>
                <a:gd name="T7" fmla="*/ 144 h 1316"/>
                <a:gd name="T8" fmla="*/ 287 w 1182"/>
                <a:gd name="T9" fmla="*/ 249 h 1316"/>
                <a:gd name="T10" fmla="*/ 222 w 1182"/>
                <a:gd name="T11" fmla="*/ 342 h 1316"/>
                <a:gd name="T12" fmla="*/ 144 w 1182"/>
                <a:gd name="T13" fmla="*/ 386 h 1316"/>
                <a:gd name="T14" fmla="*/ 52 w 1182"/>
                <a:gd name="T15" fmla="*/ 386 h 1316"/>
                <a:gd name="T16" fmla="*/ 5 w 1182"/>
                <a:gd name="T17" fmla="*/ 293 h 1316"/>
                <a:gd name="T18" fmla="*/ 19 w 1182"/>
                <a:gd name="T19" fmla="*/ 186 h 1316"/>
                <a:gd name="T20" fmla="*/ 73 w 1182"/>
                <a:gd name="T21" fmla="*/ 101 h 1316"/>
                <a:gd name="T22" fmla="*/ 128 w 1182"/>
                <a:gd name="T23" fmla="*/ 13 h 1316"/>
                <a:gd name="T24" fmla="*/ 139 w 1182"/>
                <a:gd name="T25" fmla="*/ 25 h 1316"/>
                <a:gd name="T26" fmla="*/ 156 w 1182"/>
                <a:gd name="T27" fmla="*/ 27 h 13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82" h="1316">
                  <a:moveTo>
                    <a:pt x="539" y="89"/>
                  </a:moveTo>
                  <a:cubicBezTo>
                    <a:pt x="635" y="145"/>
                    <a:pt x="972" y="322"/>
                    <a:pt x="1067" y="377"/>
                  </a:cubicBezTo>
                  <a:cubicBezTo>
                    <a:pt x="1162" y="432"/>
                    <a:pt x="1091" y="401"/>
                    <a:pt x="1107" y="417"/>
                  </a:cubicBezTo>
                  <a:cubicBezTo>
                    <a:pt x="1123" y="433"/>
                    <a:pt x="1182" y="406"/>
                    <a:pt x="1163" y="473"/>
                  </a:cubicBezTo>
                  <a:cubicBezTo>
                    <a:pt x="1144" y="540"/>
                    <a:pt x="1060" y="709"/>
                    <a:pt x="995" y="817"/>
                  </a:cubicBezTo>
                  <a:cubicBezTo>
                    <a:pt x="930" y="925"/>
                    <a:pt x="854" y="1046"/>
                    <a:pt x="771" y="1121"/>
                  </a:cubicBezTo>
                  <a:cubicBezTo>
                    <a:pt x="688" y="1196"/>
                    <a:pt x="598" y="1241"/>
                    <a:pt x="499" y="1265"/>
                  </a:cubicBezTo>
                  <a:cubicBezTo>
                    <a:pt x="400" y="1289"/>
                    <a:pt x="259" y="1316"/>
                    <a:pt x="179" y="1265"/>
                  </a:cubicBezTo>
                  <a:cubicBezTo>
                    <a:pt x="99" y="1214"/>
                    <a:pt x="38" y="1070"/>
                    <a:pt x="19" y="961"/>
                  </a:cubicBezTo>
                  <a:cubicBezTo>
                    <a:pt x="0" y="852"/>
                    <a:pt x="28" y="714"/>
                    <a:pt x="67" y="609"/>
                  </a:cubicBezTo>
                  <a:cubicBezTo>
                    <a:pt x="106" y="504"/>
                    <a:pt x="188" y="424"/>
                    <a:pt x="251" y="329"/>
                  </a:cubicBezTo>
                  <a:cubicBezTo>
                    <a:pt x="314" y="234"/>
                    <a:pt x="404" y="82"/>
                    <a:pt x="443" y="41"/>
                  </a:cubicBezTo>
                  <a:cubicBezTo>
                    <a:pt x="482" y="0"/>
                    <a:pt x="467" y="73"/>
                    <a:pt x="483" y="81"/>
                  </a:cubicBezTo>
                  <a:cubicBezTo>
                    <a:pt x="499" y="89"/>
                    <a:pt x="527" y="87"/>
                    <a:pt x="539" y="89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5F5F5F"/>
                </a:gs>
                <a:gs pos="100000">
                  <a:srgbClr val="969696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44" name="Freeform 11">
              <a:extLst>
                <a:ext uri="{FF2B5EF4-FFF2-40B4-BE49-F238E27FC236}">
                  <a16:creationId xmlns:a16="http://schemas.microsoft.com/office/drawing/2014/main" id="{B733A50F-1A3F-4EA5-9D7A-4D0E842384A1}"/>
                </a:ext>
              </a:extLst>
            </p:cNvPr>
            <p:cNvSpPr>
              <a:spLocks/>
            </p:cNvSpPr>
            <p:nvPr/>
          </p:nvSpPr>
          <p:spPr bwMode="auto">
            <a:xfrm rot="-2277569">
              <a:off x="1678" y="3207"/>
              <a:ext cx="310" cy="477"/>
            </a:xfrm>
            <a:custGeom>
              <a:avLst/>
              <a:gdLst>
                <a:gd name="T0" fmla="*/ 97 w 576"/>
                <a:gd name="T1" fmla="*/ 0 h 864"/>
                <a:gd name="T2" fmla="*/ 0 w 576"/>
                <a:gd name="T3" fmla="*/ 234 h 864"/>
                <a:gd name="T4" fmla="*/ 0 w 576"/>
                <a:gd name="T5" fmla="*/ 249 h 864"/>
                <a:gd name="T6" fmla="*/ 14 w 576"/>
                <a:gd name="T7" fmla="*/ 263 h 864"/>
                <a:gd name="T8" fmla="*/ 42 w 576"/>
                <a:gd name="T9" fmla="*/ 234 h 864"/>
                <a:gd name="T10" fmla="*/ 167 w 576"/>
                <a:gd name="T11" fmla="*/ 44 h 864"/>
                <a:gd name="T12" fmla="*/ 97 w 576"/>
                <a:gd name="T13" fmla="*/ 15 h 8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6" h="864">
                  <a:moveTo>
                    <a:pt x="336" y="0"/>
                  </a:moveTo>
                  <a:lnTo>
                    <a:pt x="0" y="768"/>
                  </a:lnTo>
                  <a:lnTo>
                    <a:pt x="0" y="816"/>
                  </a:lnTo>
                  <a:lnTo>
                    <a:pt x="48" y="864"/>
                  </a:lnTo>
                  <a:lnTo>
                    <a:pt x="144" y="768"/>
                  </a:lnTo>
                  <a:lnTo>
                    <a:pt x="576" y="144"/>
                  </a:lnTo>
                  <a:lnTo>
                    <a:pt x="336" y="48"/>
                  </a:lnTo>
                </a:path>
              </a:pathLst>
            </a:custGeom>
            <a:gradFill rotWithShape="1">
              <a:gsLst>
                <a:gs pos="0">
                  <a:srgbClr val="5F5F5F"/>
                </a:gs>
                <a:gs pos="50000">
                  <a:srgbClr val="4D4D4D"/>
                </a:gs>
                <a:gs pos="100000">
                  <a:srgbClr val="5F5F5F"/>
                </a:gs>
              </a:gsLst>
              <a:lin ang="2700000" scaled="1"/>
            </a:gradFill>
            <a:ln w="3175" cmpd="sng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45" name="Freeform 12" descr="Орех">
              <a:extLst>
                <a:ext uri="{FF2B5EF4-FFF2-40B4-BE49-F238E27FC236}">
                  <a16:creationId xmlns:a16="http://schemas.microsoft.com/office/drawing/2014/main" id="{F02D6C97-17EA-48D9-8335-2D42CF6BF26D}"/>
                </a:ext>
              </a:extLst>
            </p:cNvPr>
            <p:cNvSpPr>
              <a:spLocks/>
            </p:cNvSpPr>
            <p:nvPr/>
          </p:nvSpPr>
          <p:spPr bwMode="auto">
            <a:xfrm rot="-2277569">
              <a:off x="1296" y="1968"/>
              <a:ext cx="748" cy="1237"/>
            </a:xfrm>
            <a:custGeom>
              <a:avLst/>
              <a:gdLst>
                <a:gd name="T0" fmla="*/ 14 w 1392"/>
                <a:gd name="T1" fmla="*/ 647 h 2240"/>
                <a:gd name="T2" fmla="*/ 347 w 1392"/>
                <a:gd name="T3" fmla="*/ 2 h 2240"/>
                <a:gd name="T4" fmla="*/ 368 w 1392"/>
                <a:gd name="T5" fmla="*/ 0 h 2240"/>
                <a:gd name="T6" fmla="*/ 391 w 1392"/>
                <a:gd name="T7" fmla="*/ 10 h 2240"/>
                <a:gd name="T8" fmla="*/ 402 w 1392"/>
                <a:gd name="T9" fmla="*/ 31 h 2240"/>
                <a:gd name="T10" fmla="*/ 67 w 1392"/>
                <a:gd name="T11" fmla="*/ 683 h 2240"/>
                <a:gd name="T12" fmla="*/ 0 w 1392"/>
                <a:gd name="T13" fmla="*/ 647 h 2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92" h="2240">
                  <a:moveTo>
                    <a:pt x="48" y="2120"/>
                  </a:moveTo>
                  <a:lnTo>
                    <a:pt x="1200" y="8"/>
                  </a:lnTo>
                  <a:lnTo>
                    <a:pt x="1272" y="0"/>
                  </a:lnTo>
                  <a:lnTo>
                    <a:pt x="1352" y="32"/>
                  </a:lnTo>
                  <a:lnTo>
                    <a:pt x="1392" y="104"/>
                  </a:lnTo>
                  <a:lnTo>
                    <a:pt x="232" y="2240"/>
                  </a:lnTo>
                  <a:lnTo>
                    <a:pt x="0" y="2120"/>
                  </a:lnTo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293" name="Freeform 13">
            <a:extLst>
              <a:ext uri="{FF2B5EF4-FFF2-40B4-BE49-F238E27FC236}">
                <a16:creationId xmlns:a16="http://schemas.microsoft.com/office/drawing/2014/main" id="{83ECC6D0-8275-4900-BE9E-9001056F348C}"/>
              </a:ext>
            </a:extLst>
          </p:cNvPr>
          <p:cNvSpPr>
            <a:spLocks/>
          </p:cNvSpPr>
          <p:nvPr/>
        </p:nvSpPr>
        <p:spPr bwMode="auto">
          <a:xfrm>
            <a:off x="3505200" y="5791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4" name="Freeform 14">
            <a:extLst>
              <a:ext uri="{FF2B5EF4-FFF2-40B4-BE49-F238E27FC236}">
                <a16:creationId xmlns:a16="http://schemas.microsoft.com/office/drawing/2014/main" id="{97BF8125-423F-4326-A8E3-8A8796FEF35F}"/>
              </a:ext>
            </a:extLst>
          </p:cNvPr>
          <p:cNvSpPr>
            <a:spLocks/>
          </p:cNvSpPr>
          <p:nvPr/>
        </p:nvSpPr>
        <p:spPr bwMode="auto">
          <a:xfrm>
            <a:off x="3810000" y="57912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5" name="Freeform 17">
            <a:extLst>
              <a:ext uri="{FF2B5EF4-FFF2-40B4-BE49-F238E27FC236}">
                <a16:creationId xmlns:a16="http://schemas.microsoft.com/office/drawing/2014/main" id="{F8AE9B83-1570-4907-A6ED-3280C57D965C}"/>
              </a:ext>
            </a:extLst>
          </p:cNvPr>
          <p:cNvSpPr>
            <a:spLocks/>
          </p:cNvSpPr>
          <p:nvPr/>
        </p:nvSpPr>
        <p:spPr bwMode="auto">
          <a:xfrm>
            <a:off x="4038600" y="60198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6" name="Freeform 18">
            <a:extLst>
              <a:ext uri="{FF2B5EF4-FFF2-40B4-BE49-F238E27FC236}">
                <a16:creationId xmlns:a16="http://schemas.microsoft.com/office/drawing/2014/main" id="{C7692DD9-590C-41EB-BE9E-AC3688097F37}"/>
              </a:ext>
            </a:extLst>
          </p:cNvPr>
          <p:cNvSpPr>
            <a:spLocks/>
          </p:cNvSpPr>
          <p:nvPr/>
        </p:nvSpPr>
        <p:spPr bwMode="auto">
          <a:xfrm>
            <a:off x="3124200" y="60198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7" name="Freeform 19">
            <a:extLst>
              <a:ext uri="{FF2B5EF4-FFF2-40B4-BE49-F238E27FC236}">
                <a16:creationId xmlns:a16="http://schemas.microsoft.com/office/drawing/2014/main" id="{9E46429E-502F-4016-8F88-E52F316C483C}"/>
              </a:ext>
            </a:extLst>
          </p:cNvPr>
          <p:cNvSpPr>
            <a:spLocks/>
          </p:cNvSpPr>
          <p:nvPr/>
        </p:nvSpPr>
        <p:spPr bwMode="auto">
          <a:xfrm rot="5831954">
            <a:off x="3429000" y="60198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8" name="Freeform 20">
            <a:extLst>
              <a:ext uri="{FF2B5EF4-FFF2-40B4-BE49-F238E27FC236}">
                <a16:creationId xmlns:a16="http://schemas.microsoft.com/office/drawing/2014/main" id="{B1A278C6-FF62-48D0-AF2F-A13FA7D723B4}"/>
              </a:ext>
            </a:extLst>
          </p:cNvPr>
          <p:cNvSpPr>
            <a:spLocks/>
          </p:cNvSpPr>
          <p:nvPr/>
        </p:nvSpPr>
        <p:spPr bwMode="auto">
          <a:xfrm rot="5831954">
            <a:off x="3657600" y="60960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9" name="Freeform 26">
            <a:extLst>
              <a:ext uri="{FF2B5EF4-FFF2-40B4-BE49-F238E27FC236}">
                <a16:creationId xmlns:a16="http://schemas.microsoft.com/office/drawing/2014/main" id="{259094E0-0A03-4981-A6E5-2EE9C36F7086}"/>
              </a:ext>
            </a:extLst>
          </p:cNvPr>
          <p:cNvSpPr>
            <a:spLocks/>
          </p:cNvSpPr>
          <p:nvPr/>
        </p:nvSpPr>
        <p:spPr bwMode="auto">
          <a:xfrm>
            <a:off x="5105400" y="58674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0" name="Freeform 30">
            <a:extLst>
              <a:ext uri="{FF2B5EF4-FFF2-40B4-BE49-F238E27FC236}">
                <a16:creationId xmlns:a16="http://schemas.microsoft.com/office/drawing/2014/main" id="{546499CE-D15A-4284-8991-C4085599CC71}"/>
              </a:ext>
            </a:extLst>
          </p:cNvPr>
          <p:cNvSpPr>
            <a:spLocks/>
          </p:cNvSpPr>
          <p:nvPr/>
        </p:nvSpPr>
        <p:spPr bwMode="auto">
          <a:xfrm>
            <a:off x="5334000" y="62484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1" name="Freeform 33">
            <a:extLst>
              <a:ext uri="{FF2B5EF4-FFF2-40B4-BE49-F238E27FC236}">
                <a16:creationId xmlns:a16="http://schemas.microsoft.com/office/drawing/2014/main" id="{C2432EDE-50A2-4C0F-ABA4-5FEBA8464053}"/>
              </a:ext>
            </a:extLst>
          </p:cNvPr>
          <p:cNvSpPr>
            <a:spLocks/>
          </p:cNvSpPr>
          <p:nvPr/>
        </p:nvSpPr>
        <p:spPr bwMode="auto">
          <a:xfrm>
            <a:off x="3886200" y="64008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2" name="Freeform 34">
            <a:extLst>
              <a:ext uri="{FF2B5EF4-FFF2-40B4-BE49-F238E27FC236}">
                <a16:creationId xmlns:a16="http://schemas.microsoft.com/office/drawing/2014/main" id="{5DE267BF-4C00-498A-98AF-9C872EE49B7E}"/>
              </a:ext>
            </a:extLst>
          </p:cNvPr>
          <p:cNvSpPr>
            <a:spLocks/>
          </p:cNvSpPr>
          <p:nvPr/>
        </p:nvSpPr>
        <p:spPr bwMode="auto">
          <a:xfrm>
            <a:off x="4648200" y="64770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3" name="Freeform 35">
            <a:extLst>
              <a:ext uri="{FF2B5EF4-FFF2-40B4-BE49-F238E27FC236}">
                <a16:creationId xmlns:a16="http://schemas.microsoft.com/office/drawing/2014/main" id="{3070D3A1-8030-47C9-9518-F07220ADD10B}"/>
              </a:ext>
            </a:extLst>
          </p:cNvPr>
          <p:cNvSpPr>
            <a:spLocks/>
          </p:cNvSpPr>
          <p:nvPr/>
        </p:nvSpPr>
        <p:spPr bwMode="auto">
          <a:xfrm>
            <a:off x="5105400" y="64770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4" name="Freeform 36">
            <a:extLst>
              <a:ext uri="{FF2B5EF4-FFF2-40B4-BE49-F238E27FC236}">
                <a16:creationId xmlns:a16="http://schemas.microsoft.com/office/drawing/2014/main" id="{678DAEEA-84C4-494C-B667-96FC5226F8FB}"/>
              </a:ext>
            </a:extLst>
          </p:cNvPr>
          <p:cNvSpPr>
            <a:spLocks/>
          </p:cNvSpPr>
          <p:nvPr/>
        </p:nvSpPr>
        <p:spPr bwMode="auto">
          <a:xfrm>
            <a:off x="2895600" y="63246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5" name="Freeform 37">
            <a:extLst>
              <a:ext uri="{FF2B5EF4-FFF2-40B4-BE49-F238E27FC236}">
                <a16:creationId xmlns:a16="http://schemas.microsoft.com/office/drawing/2014/main" id="{C805FA2B-7D33-47E3-8B8C-DDDBD81778EC}"/>
              </a:ext>
            </a:extLst>
          </p:cNvPr>
          <p:cNvSpPr>
            <a:spLocks/>
          </p:cNvSpPr>
          <p:nvPr/>
        </p:nvSpPr>
        <p:spPr bwMode="auto">
          <a:xfrm rot="5831954">
            <a:off x="3200400" y="62484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6" name="Freeform 38">
            <a:extLst>
              <a:ext uri="{FF2B5EF4-FFF2-40B4-BE49-F238E27FC236}">
                <a16:creationId xmlns:a16="http://schemas.microsoft.com/office/drawing/2014/main" id="{06ABCB2C-7D01-4E95-B519-EF28A9CF3886}"/>
              </a:ext>
            </a:extLst>
          </p:cNvPr>
          <p:cNvSpPr>
            <a:spLocks/>
          </p:cNvSpPr>
          <p:nvPr/>
        </p:nvSpPr>
        <p:spPr bwMode="auto">
          <a:xfrm>
            <a:off x="3505200" y="63246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7" name="Freeform 39">
            <a:extLst>
              <a:ext uri="{FF2B5EF4-FFF2-40B4-BE49-F238E27FC236}">
                <a16:creationId xmlns:a16="http://schemas.microsoft.com/office/drawing/2014/main" id="{366C2EF3-5986-45EC-AD9E-001F2B5C9011}"/>
              </a:ext>
            </a:extLst>
          </p:cNvPr>
          <p:cNvSpPr>
            <a:spLocks/>
          </p:cNvSpPr>
          <p:nvPr/>
        </p:nvSpPr>
        <p:spPr bwMode="auto">
          <a:xfrm>
            <a:off x="30480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8" name="Freeform 40">
            <a:extLst>
              <a:ext uri="{FF2B5EF4-FFF2-40B4-BE49-F238E27FC236}">
                <a16:creationId xmlns:a16="http://schemas.microsoft.com/office/drawing/2014/main" id="{F0C73044-35D5-4D95-A34F-9ADAF1B9BF35}"/>
              </a:ext>
            </a:extLst>
          </p:cNvPr>
          <p:cNvSpPr>
            <a:spLocks/>
          </p:cNvSpPr>
          <p:nvPr/>
        </p:nvSpPr>
        <p:spPr bwMode="auto">
          <a:xfrm>
            <a:off x="25908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9" name="Freeform 41">
            <a:extLst>
              <a:ext uri="{FF2B5EF4-FFF2-40B4-BE49-F238E27FC236}">
                <a16:creationId xmlns:a16="http://schemas.microsoft.com/office/drawing/2014/main" id="{0A1841AA-BF13-4EA1-8FB4-6C7123E56DEB}"/>
              </a:ext>
            </a:extLst>
          </p:cNvPr>
          <p:cNvSpPr>
            <a:spLocks/>
          </p:cNvSpPr>
          <p:nvPr/>
        </p:nvSpPr>
        <p:spPr bwMode="auto">
          <a:xfrm>
            <a:off x="34290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0" name="Freeform 42">
            <a:extLst>
              <a:ext uri="{FF2B5EF4-FFF2-40B4-BE49-F238E27FC236}">
                <a16:creationId xmlns:a16="http://schemas.microsoft.com/office/drawing/2014/main" id="{FD37221E-461F-46FC-85AD-D1D18107DA4A}"/>
              </a:ext>
            </a:extLst>
          </p:cNvPr>
          <p:cNvSpPr>
            <a:spLocks/>
          </p:cNvSpPr>
          <p:nvPr/>
        </p:nvSpPr>
        <p:spPr bwMode="auto">
          <a:xfrm>
            <a:off x="38100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1" name="Freeform 43">
            <a:extLst>
              <a:ext uri="{FF2B5EF4-FFF2-40B4-BE49-F238E27FC236}">
                <a16:creationId xmlns:a16="http://schemas.microsoft.com/office/drawing/2014/main" id="{88F26589-0399-4F52-8A86-5F162BAD895A}"/>
              </a:ext>
            </a:extLst>
          </p:cNvPr>
          <p:cNvSpPr>
            <a:spLocks/>
          </p:cNvSpPr>
          <p:nvPr/>
        </p:nvSpPr>
        <p:spPr bwMode="auto">
          <a:xfrm>
            <a:off x="41910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2" name="Freeform 44">
            <a:extLst>
              <a:ext uri="{FF2B5EF4-FFF2-40B4-BE49-F238E27FC236}">
                <a16:creationId xmlns:a16="http://schemas.microsoft.com/office/drawing/2014/main" id="{9C74B903-D005-4F09-8A3A-4B44A9C4C7F6}"/>
              </a:ext>
            </a:extLst>
          </p:cNvPr>
          <p:cNvSpPr>
            <a:spLocks/>
          </p:cNvSpPr>
          <p:nvPr/>
        </p:nvSpPr>
        <p:spPr bwMode="auto">
          <a:xfrm>
            <a:off x="46482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3" name="Freeform 45">
            <a:extLst>
              <a:ext uri="{FF2B5EF4-FFF2-40B4-BE49-F238E27FC236}">
                <a16:creationId xmlns:a16="http://schemas.microsoft.com/office/drawing/2014/main" id="{43BAB16E-3851-455B-AD37-413F6CE7791F}"/>
              </a:ext>
            </a:extLst>
          </p:cNvPr>
          <p:cNvSpPr>
            <a:spLocks/>
          </p:cNvSpPr>
          <p:nvPr/>
        </p:nvSpPr>
        <p:spPr bwMode="auto">
          <a:xfrm>
            <a:off x="50292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4" name="Freeform 46">
            <a:extLst>
              <a:ext uri="{FF2B5EF4-FFF2-40B4-BE49-F238E27FC236}">
                <a16:creationId xmlns:a16="http://schemas.microsoft.com/office/drawing/2014/main" id="{AABAF09D-3502-438F-A812-880F5E3122AB}"/>
              </a:ext>
            </a:extLst>
          </p:cNvPr>
          <p:cNvSpPr>
            <a:spLocks/>
          </p:cNvSpPr>
          <p:nvPr/>
        </p:nvSpPr>
        <p:spPr bwMode="auto">
          <a:xfrm>
            <a:off x="54864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5" name="Freeform 48">
            <a:extLst>
              <a:ext uri="{FF2B5EF4-FFF2-40B4-BE49-F238E27FC236}">
                <a16:creationId xmlns:a16="http://schemas.microsoft.com/office/drawing/2014/main" id="{87826145-B102-44D5-97C4-29A472FCFB70}"/>
              </a:ext>
            </a:extLst>
          </p:cNvPr>
          <p:cNvSpPr>
            <a:spLocks/>
          </p:cNvSpPr>
          <p:nvPr/>
        </p:nvSpPr>
        <p:spPr bwMode="auto">
          <a:xfrm rot="2369975">
            <a:off x="58674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4322" name="Rectangle 50">
            <a:extLst>
              <a:ext uri="{FF2B5EF4-FFF2-40B4-BE49-F238E27FC236}">
                <a16:creationId xmlns:a16="http://schemas.microsoft.com/office/drawing/2014/main" id="{41C63601-49DB-45D6-A4F2-A58FF9C0C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648200"/>
            <a:ext cx="172085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6600" b="1" i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25%</a:t>
            </a:r>
          </a:p>
        </p:txBody>
      </p:sp>
      <p:grpSp>
        <p:nvGrpSpPr>
          <p:cNvPr id="54323" name="Group 51">
            <a:extLst>
              <a:ext uri="{FF2B5EF4-FFF2-40B4-BE49-F238E27FC236}">
                <a16:creationId xmlns:a16="http://schemas.microsoft.com/office/drawing/2014/main" id="{3EA287EE-46D9-4238-ADA7-8F66B1D55B13}"/>
              </a:ext>
            </a:extLst>
          </p:cNvPr>
          <p:cNvGrpSpPr>
            <a:grpSpLocks/>
          </p:cNvGrpSpPr>
          <p:nvPr/>
        </p:nvGrpSpPr>
        <p:grpSpPr bwMode="auto">
          <a:xfrm>
            <a:off x="9499600" y="3862388"/>
            <a:ext cx="1092200" cy="1090612"/>
            <a:chOff x="2880" y="2016"/>
            <a:chExt cx="2016" cy="2016"/>
          </a:xfrm>
        </p:grpSpPr>
        <p:sp>
          <p:nvSpPr>
            <p:cNvPr id="12432" name="Oval 52">
              <a:extLst>
                <a:ext uri="{FF2B5EF4-FFF2-40B4-BE49-F238E27FC236}">
                  <a16:creationId xmlns:a16="http://schemas.microsoft.com/office/drawing/2014/main" id="{638101E7-DB9E-477F-A381-0832D8E9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016"/>
              <a:ext cx="2016" cy="2016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3" name="Oval 53">
              <a:extLst>
                <a:ext uri="{FF2B5EF4-FFF2-40B4-BE49-F238E27FC236}">
                  <a16:creationId xmlns:a16="http://schemas.microsoft.com/office/drawing/2014/main" id="{972377E9-4C2F-4E77-A394-20589DD72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4" y="2359"/>
              <a:ext cx="1328" cy="132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0033CC"/>
                </a:solidFill>
              </a:endParaRPr>
            </a:p>
          </p:txBody>
        </p:sp>
        <p:sp>
          <p:nvSpPr>
            <p:cNvPr id="12434" name="Oval 54">
              <a:extLst>
                <a:ext uri="{FF2B5EF4-FFF2-40B4-BE49-F238E27FC236}">
                  <a16:creationId xmlns:a16="http://schemas.microsoft.com/office/drawing/2014/main" id="{76DD031D-76E7-4932-9384-18758E8B8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3" y="2458"/>
              <a:ext cx="1130" cy="113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5" name="Oval 55">
              <a:extLst>
                <a:ext uri="{FF2B5EF4-FFF2-40B4-BE49-F238E27FC236}">
                  <a16:creationId xmlns:a16="http://schemas.microsoft.com/office/drawing/2014/main" id="{3B0BCB4C-8602-47BD-9E6E-A24867E57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3" y="2507"/>
              <a:ext cx="50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6" name="Oval 56">
              <a:extLst>
                <a:ext uri="{FF2B5EF4-FFF2-40B4-BE49-F238E27FC236}">
                  <a16:creationId xmlns:a16="http://schemas.microsoft.com/office/drawing/2014/main" id="{D49FC786-EE07-46F9-8405-C125609E9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5" y="3048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7" name="Oval 57">
              <a:extLst>
                <a:ext uri="{FF2B5EF4-FFF2-40B4-BE49-F238E27FC236}">
                  <a16:creationId xmlns:a16="http://schemas.microsoft.com/office/drawing/2014/main" id="{1565CDDC-FB82-4A7A-BDDB-3BAEED143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3" y="3491"/>
              <a:ext cx="50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8" name="Oval 58">
              <a:extLst>
                <a:ext uri="{FF2B5EF4-FFF2-40B4-BE49-F238E27FC236}">
                  <a16:creationId xmlns:a16="http://schemas.microsoft.com/office/drawing/2014/main" id="{8994F545-6929-4EF8-A9CC-10F663D0F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2" y="3048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9" name="Oval 59">
              <a:extLst>
                <a:ext uri="{FF2B5EF4-FFF2-40B4-BE49-F238E27FC236}">
                  <a16:creationId xmlns:a16="http://schemas.microsoft.com/office/drawing/2014/main" id="{6092827E-7A35-40B7-8DC3-CE33C5E21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8" y="2704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40" name="Oval 60">
              <a:extLst>
                <a:ext uri="{FF2B5EF4-FFF2-40B4-BE49-F238E27FC236}">
                  <a16:creationId xmlns:a16="http://schemas.microsoft.com/office/drawing/2014/main" id="{B9F7D2B1-434A-4B8B-B14C-A06E559F9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9" y="3343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41" name="Oval 61">
              <a:extLst>
                <a:ext uri="{FF2B5EF4-FFF2-40B4-BE49-F238E27FC236}">
                  <a16:creationId xmlns:a16="http://schemas.microsoft.com/office/drawing/2014/main" id="{3EA31E5A-22E0-4848-BC46-6ECCEF392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9" y="2704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42" name="Oval 62">
              <a:extLst>
                <a:ext uri="{FF2B5EF4-FFF2-40B4-BE49-F238E27FC236}">
                  <a16:creationId xmlns:a16="http://schemas.microsoft.com/office/drawing/2014/main" id="{E5666727-3965-40E0-82D0-06483033A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8" y="3343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54335" name="Group 63">
            <a:extLst>
              <a:ext uri="{FF2B5EF4-FFF2-40B4-BE49-F238E27FC236}">
                <a16:creationId xmlns:a16="http://schemas.microsoft.com/office/drawing/2014/main" id="{7DA4625D-D587-425F-AD5D-5E97B48E8450}"/>
              </a:ext>
            </a:extLst>
          </p:cNvPr>
          <p:cNvGrpSpPr>
            <a:grpSpLocks/>
          </p:cNvGrpSpPr>
          <p:nvPr/>
        </p:nvGrpSpPr>
        <p:grpSpPr bwMode="auto">
          <a:xfrm>
            <a:off x="8458200" y="4324350"/>
            <a:ext cx="546100" cy="546100"/>
            <a:chOff x="4512" y="3648"/>
            <a:chExt cx="344" cy="344"/>
          </a:xfrm>
        </p:grpSpPr>
        <p:sp>
          <p:nvSpPr>
            <p:cNvPr id="12421" name="Oval 64">
              <a:extLst>
                <a:ext uri="{FF2B5EF4-FFF2-40B4-BE49-F238E27FC236}">
                  <a16:creationId xmlns:a16="http://schemas.microsoft.com/office/drawing/2014/main" id="{E2D2A8BD-D75D-4FAA-9799-B0229199B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648"/>
              <a:ext cx="344" cy="34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4337" name="Oval 65">
              <a:extLst>
                <a:ext uri="{FF2B5EF4-FFF2-40B4-BE49-F238E27FC236}">
                  <a16:creationId xmlns:a16="http://schemas.microsoft.com/office/drawing/2014/main" id="{0D0EF6B9-7023-417E-A36B-50C3D0CA1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" y="3714"/>
              <a:ext cx="212" cy="21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23" name="Oval 66">
              <a:extLst>
                <a:ext uri="{FF2B5EF4-FFF2-40B4-BE49-F238E27FC236}">
                  <a16:creationId xmlns:a16="http://schemas.microsoft.com/office/drawing/2014/main" id="{D9FFC0DE-7B65-4217-9938-6D2D0773A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9" y="3795"/>
              <a:ext cx="50" cy="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4" name="Oval 67">
              <a:extLst>
                <a:ext uri="{FF2B5EF4-FFF2-40B4-BE49-F238E27FC236}">
                  <a16:creationId xmlns:a16="http://schemas.microsoft.com/office/drawing/2014/main" id="{D7DBBDCA-DC21-48B5-88B0-F8C0F5BB9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" y="3724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5" name="Oval 68">
              <a:extLst>
                <a:ext uri="{FF2B5EF4-FFF2-40B4-BE49-F238E27FC236}">
                  <a16:creationId xmlns:a16="http://schemas.microsoft.com/office/drawing/2014/main" id="{A8823CDE-D00E-46C6-A644-C4D0C2432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772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6" name="Oval 69">
              <a:extLst>
                <a:ext uri="{FF2B5EF4-FFF2-40B4-BE49-F238E27FC236}">
                  <a16:creationId xmlns:a16="http://schemas.microsoft.com/office/drawing/2014/main" id="{CDA3E5D6-0569-457E-9657-9C3B72F2F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2" y="3888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7" name="Oval 70">
              <a:extLst>
                <a:ext uri="{FF2B5EF4-FFF2-40B4-BE49-F238E27FC236}">
                  <a16:creationId xmlns:a16="http://schemas.microsoft.com/office/drawing/2014/main" id="{FE50655C-F077-4917-A3C9-752460B09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8" y="3840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8" name="Oval 71">
              <a:extLst>
                <a:ext uri="{FF2B5EF4-FFF2-40B4-BE49-F238E27FC236}">
                  <a16:creationId xmlns:a16="http://schemas.microsoft.com/office/drawing/2014/main" id="{6A452DF5-3C30-4067-B6C6-1EF5BFE93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744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9" name="Oval 72">
              <a:extLst>
                <a:ext uri="{FF2B5EF4-FFF2-40B4-BE49-F238E27FC236}">
                  <a16:creationId xmlns:a16="http://schemas.microsoft.com/office/drawing/2014/main" id="{E94F5F07-020A-4AC5-AF0C-D14E6DE23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792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0" name="Oval 73">
              <a:extLst>
                <a:ext uri="{FF2B5EF4-FFF2-40B4-BE49-F238E27FC236}">
                  <a16:creationId xmlns:a16="http://schemas.microsoft.com/office/drawing/2014/main" id="{248B0660-EEA5-4D2F-8A04-DA5716FF3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3888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1" name="Oval 74">
              <a:extLst>
                <a:ext uri="{FF2B5EF4-FFF2-40B4-BE49-F238E27FC236}">
                  <a16:creationId xmlns:a16="http://schemas.microsoft.com/office/drawing/2014/main" id="{CD9E2E6C-BC26-4CD3-A1AD-F4C9B909F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840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54347" name="Group 75">
            <a:extLst>
              <a:ext uri="{FF2B5EF4-FFF2-40B4-BE49-F238E27FC236}">
                <a16:creationId xmlns:a16="http://schemas.microsoft.com/office/drawing/2014/main" id="{B814C304-F8A9-4AA8-AC64-8A3EB7DE6F49}"/>
              </a:ext>
            </a:extLst>
          </p:cNvPr>
          <p:cNvGrpSpPr>
            <a:grpSpLocks/>
          </p:cNvGrpSpPr>
          <p:nvPr/>
        </p:nvGrpSpPr>
        <p:grpSpPr bwMode="auto">
          <a:xfrm>
            <a:off x="11277600" y="4324350"/>
            <a:ext cx="546100" cy="546100"/>
            <a:chOff x="4512" y="3648"/>
            <a:chExt cx="344" cy="344"/>
          </a:xfrm>
        </p:grpSpPr>
        <p:sp>
          <p:nvSpPr>
            <p:cNvPr id="12410" name="Oval 76">
              <a:extLst>
                <a:ext uri="{FF2B5EF4-FFF2-40B4-BE49-F238E27FC236}">
                  <a16:creationId xmlns:a16="http://schemas.microsoft.com/office/drawing/2014/main" id="{1E374AA4-E64C-4A9D-A04D-739830816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648"/>
              <a:ext cx="344" cy="34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4349" name="Oval 77">
              <a:extLst>
                <a:ext uri="{FF2B5EF4-FFF2-40B4-BE49-F238E27FC236}">
                  <a16:creationId xmlns:a16="http://schemas.microsoft.com/office/drawing/2014/main" id="{A45507E9-F810-40FD-8B51-951DE49A5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" y="3714"/>
              <a:ext cx="212" cy="21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12" name="Oval 78">
              <a:extLst>
                <a:ext uri="{FF2B5EF4-FFF2-40B4-BE49-F238E27FC236}">
                  <a16:creationId xmlns:a16="http://schemas.microsoft.com/office/drawing/2014/main" id="{5145234F-3E83-477F-88C4-1D26D0CB8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9" y="3795"/>
              <a:ext cx="50" cy="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3" name="Oval 79">
              <a:extLst>
                <a:ext uri="{FF2B5EF4-FFF2-40B4-BE49-F238E27FC236}">
                  <a16:creationId xmlns:a16="http://schemas.microsoft.com/office/drawing/2014/main" id="{718F576B-9EC8-4D39-8E10-87534CCC3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" y="3724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4" name="Oval 80">
              <a:extLst>
                <a:ext uri="{FF2B5EF4-FFF2-40B4-BE49-F238E27FC236}">
                  <a16:creationId xmlns:a16="http://schemas.microsoft.com/office/drawing/2014/main" id="{A830F3BB-1CA7-4DE7-A442-0DD2C8ACE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772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5" name="Oval 81">
              <a:extLst>
                <a:ext uri="{FF2B5EF4-FFF2-40B4-BE49-F238E27FC236}">
                  <a16:creationId xmlns:a16="http://schemas.microsoft.com/office/drawing/2014/main" id="{A7435E24-7387-45BD-A547-720AD6D1B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2" y="3888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6" name="Oval 82">
              <a:extLst>
                <a:ext uri="{FF2B5EF4-FFF2-40B4-BE49-F238E27FC236}">
                  <a16:creationId xmlns:a16="http://schemas.microsoft.com/office/drawing/2014/main" id="{5CDB10FF-FF7E-4BF8-B142-BB5546D09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8" y="3840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7" name="Oval 83">
              <a:extLst>
                <a:ext uri="{FF2B5EF4-FFF2-40B4-BE49-F238E27FC236}">
                  <a16:creationId xmlns:a16="http://schemas.microsoft.com/office/drawing/2014/main" id="{4171BD0F-AA0A-4D48-9E68-3E6EADF8F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744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8" name="Oval 84">
              <a:extLst>
                <a:ext uri="{FF2B5EF4-FFF2-40B4-BE49-F238E27FC236}">
                  <a16:creationId xmlns:a16="http://schemas.microsoft.com/office/drawing/2014/main" id="{5ECBAC3F-937B-42C2-8966-F1D461806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792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9" name="Oval 85">
              <a:extLst>
                <a:ext uri="{FF2B5EF4-FFF2-40B4-BE49-F238E27FC236}">
                  <a16:creationId xmlns:a16="http://schemas.microsoft.com/office/drawing/2014/main" id="{48130245-D06A-4085-9609-933644D2C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3888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0" name="Oval 86">
              <a:extLst>
                <a:ext uri="{FF2B5EF4-FFF2-40B4-BE49-F238E27FC236}">
                  <a16:creationId xmlns:a16="http://schemas.microsoft.com/office/drawing/2014/main" id="{40C213FF-5233-44A9-8E44-915A40DFB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840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54359" name="Group 87">
            <a:extLst>
              <a:ext uri="{FF2B5EF4-FFF2-40B4-BE49-F238E27FC236}">
                <a16:creationId xmlns:a16="http://schemas.microsoft.com/office/drawing/2014/main" id="{B0DEC566-0734-40CF-962F-51DEC99136B1}"/>
              </a:ext>
            </a:extLst>
          </p:cNvPr>
          <p:cNvGrpSpPr>
            <a:grpSpLocks/>
          </p:cNvGrpSpPr>
          <p:nvPr/>
        </p:nvGrpSpPr>
        <p:grpSpPr bwMode="auto">
          <a:xfrm>
            <a:off x="12801600" y="4324350"/>
            <a:ext cx="546100" cy="546100"/>
            <a:chOff x="4512" y="3648"/>
            <a:chExt cx="344" cy="344"/>
          </a:xfrm>
        </p:grpSpPr>
        <p:sp>
          <p:nvSpPr>
            <p:cNvPr id="12399" name="Oval 88">
              <a:extLst>
                <a:ext uri="{FF2B5EF4-FFF2-40B4-BE49-F238E27FC236}">
                  <a16:creationId xmlns:a16="http://schemas.microsoft.com/office/drawing/2014/main" id="{9E57E87B-E9DE-4C28-8717-63DC81EBF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648"/>
              <a:ext cx="344" cy="34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4361" name="Oval 89">
              <a:extLst>
                <a:ext uri="{FF2B5EF4-FFF2-40B4-BE49-F238E27FC236}">
                  <a16:creationId xmlns:a16="http://schemas.microsoft.com/office/drawing/2014/main" id="{9837B923-30EC-4160-924A-D18631B94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" y="3714"/>
              <a:ext cx="212" cy="21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01" name="Oval 90">
              <a:extLst>
                <a:ext uri="{FF2B5EF4-FFF2-40B4-BE49-F238E27FC236}">
                  <a16:creationId xmlns:a16="http://schemas.microsoft.com/office/drawing/2014/main" id="{D4CA08F2-64B2-463A-98C7-301231F59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9" y="3795"/>
              <a:ext cx="50" cy="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2" name="Oval 91">
              <a:extLst>
                <a:ext uri="{FF2B5EF4-FFF2-40B4-BE49-F238E27FC236}">
                  <a16:creationId xmlns:a16="http://schemas.microsoft.com/office/drawing/2014/main" id="{10CDBC4C-78E5-4B52-9AC9-7455F221C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" y="3724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3" name="Oval 92">
              <a:extLst>
                <a:ext uri="{FF2B5EF4-FFF2-40B4-BE49-F238E27FC236}">
                  <a16:creationId xmlns:a16="http://schemas.microsoft.com/office/drawing/2014/main" id="{F677291E-5BB8-48EB-A5D3-5C44FE13E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772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4" name="Oval 93">
              <a:extLst>
                <a:ext uri="{FF2B5EF4-FFF2-40B4-BE49-F238E27FC236}">
                  <a16:creationId xmlns:a16="http://schemas.microsoft.com/office/drawing/2014/main" id="{3F8BF8E2-2A6C-4AF8-A9D3-053AF3CB9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2" y="3888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5" name="Oval 94">
              <a:extLst>
                <a:ext uri="{FF2B5EF4-FFF2-40B4-BE49-F238E27FC236}">
                  <a16:creationId xmlns:a16="http://schemas.microsoft.com/office/drawing/2014/main" id="{6D02FED2-7D82-44F8-AA7D-DCB0A6050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8" y="3840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6" name="Oval 95">
              <a:extLst>
                <a:ext uri="{FF2B5EF4-FFF2-40B4-BE49-F238E27FC236}">
                  <a16:creationId xmlns:a16="http://schemas.microsoft.com/office/drawing/2014/main" id="{A4DDFEF9-7B54-4448-AE7E-A7B5C047A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744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7" name="Oval 96">
              <a:extLst>
                <a:ext uri="{FF2B5EF4-FFF2-40B4-BE49-F238E27FC236}">
                  <a16:creationId xmlns:a16="http://schemas.microsoft.com/office/drawing/2014/main" id="{72E3824E-DBAF-4414-AC31-9AC30584F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792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8" name="Oval 97">
              <a:extLst>
                <a:ext uri="{FF2B5EF4-FFF2-40B4-BE49-F238E27FC236}">
                  <a16:creationId xmlns:a16="http://schemas.microsoft.com/office/drawing/2014/main" id="{195F0EA6-4605-4867-B67F-9522CD237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3888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9" name="Oval 98">
              <a:extLst>
                <a:ext uri="{FF2B5EF4-FFF2-40B4-BE49-F238E27FC236}">
                  <a16:creationId xmlns:a16="http://schemas.microsoft.com/office/drawing/2014/main" id="{D39D38EB-72EE-474D-933D-E41C30089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840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54371" name="Group 99">
            <a:extLst>
              <a:ext uri="{FF2B5EF4-FFF2-40B4-BE49-F238E27FC236}">
                <a16:creationId xmlns:a16="http://schemas.microsoft.com/office/drawing/2014/main" id="{F186AFFE-9135-47E6-B1C1-A0EE3E3DA6BF}"/>
              </a:ext>
            </a:extLst>
          </p:cNvPr>
          <p:cNvGrpSpPr>
            <a:grpSpLocks/>
          </p:cNvGrpSpPr>
          <p:nvPr/>
        </p:nvGrpSpPr>
        <p:grpSpPr bwMode="auto">
          <a:xfrm>
            <a:off x="8564563" y="3257550"/>
            <a:ext cx="5151437" cy="1295400"/>
            <a:chOff x="4051" y="2016"/>
            <a:chExt cx="3245" cy="816"/>
          </a:xfrm>
        </p:grpSpPr>
        <p:grpSp>
          <p:nvGrpSpPr>
            <p:cNvPr id="12369" name="Group 100">
              <a:extLst>
                <a:ext uri="{FF2B5EF4-FFF2-40B4-BE49-F238E27FC236}">
                  <a16:creationId xmlns:a16="http://schemas.microsoft.com/office/drawing/2014/main" id="{D96C3964-CC75-4E2A-8216-6A0108F840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1" y="2016"/>
              <a:ext cx="1267" cy="753"/>
              <a:chOff x="1152" y="516"/>
              <a:chExt cx="3714" cy="2208"/>
            </a:xfrm>
          </p:grpSpPr>
          <p:sp>
            <p:nvSpPr>
              <p:cNvPr id="12384" name="Freeform 101">
                <a:extLst>
                  <a:ext uri="{FF2B5EF4-FFF2-40B4-BE49-F238E27FC236}">
                    <a16:creationId xmlns:a16="http://schemas.microsoft.com/office/drawing/2014/main" id="{819F490B-4B2A-45A7-A559-4AD026C6E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" y="576"/>
                <a:ext cx="3714" cy="2148"/>
              </a:xfrm>
              <a:custGeom>
                <a:avLst/>
                <a:gdLst>
                  <a:gd name="T0" fmla="*/ 3120 w 3714"/>
                  <a:gd name="T1" fmla="*/ 960 h 2148"/>
                  <a:gd name="T2" fmla="*/ 3168 w 3714"/>
                  <a:gd name="T3" fmla="*/ 96 h 2148"/>
                  <a:gd name="T4" fmla="*/ 1872 w 3714"/>
                  <a:gd name="T5" fmla="*/ 0 h 2148"/>
                  <a:gd name="T6" fmla="*/ 1638 w 3714"/>
                  <a:gd name="T7" fmla="*/ 876 h 2148"/>
                  <a:gd name="T8" fmla="*/ 768 w 3714"/>
                  <a:gd name="T9" fmla="*/ 864 h 2148"/>
                  <a:gd name="T10" fmla="*/ 0 w 3714"/>
                  <a:gd name="T11" fmla="*/ 816 h 2148"/>
                  <a:gd name="T12" fmla="*/ 0 w 3714"/>
                  <a:gd name="T13" fmla="*/ 1056 h 2148"/>
                  <a:gd name="T14" fmla="*/ 96 w 3714"/>
                  <a:gd name="T15" fmla="*/ 1056 h 2148"/>
                  <a:gd name="T16" fmla="*/ 96 w 3714"/>
                  <a:gd name="T17" fmla="*/ 1776 h 2148"/>
                  <a:gd name="T18" fmla="*/ 102 w 3714"/>
                  <a:gd name="T19" fmla="*/ 1896 h 2148"/>
                  <a:gd name="T20" fmla="*/ 342 w 3714"/>
                  <a:gd name="T21" fmla="*/ 1944 h 2148"/>
                  <a:gd name="T22" fmla="*/ 450 w 3714"/>
                  <a:gd name="T23" fmla="*/ 2016 h 2148"/>
                  <a:gd name="T24" fmla="*/ 558 w 3714"/>
                  <a:gd name="T25" fmla="*/ 2112 h 2148"/>
                  <a:gd name="T26" fmla="*/ 750 w 3714"/>
                  <a:gd name="T27" fmla="*/ 2148 h 2148"/>
                  <a:gd name="T28" fmla="*/ 858 w 3714"/>
                  <a:gd name="T29" fmla="*/ 1884 h 2148"/>
                  <a:gd name="T30" fmla="*/ 1074 w 3714"/>
                  <a:gd name="T31" fmla="*/ 1896 h 2148"/>
                  <a:gd name="T32" fmla="*/ 1248 w 3714"/>
                  <a:gd name="T33" fmla="*/ 1824 h 2148"/>
                  <a:gd name="T34" fmla="*/ 1584 w 3714"/>
                  <a:gd name="T35" fmla="*/ 1968 h 2148"/>
                  <a:gd name="T36" fmla="*/ 1584 w 3714"/>
                  <a:gd name="T37" fmla="*/ 1824 h 2148"/>
                  <a:gd name="T38" fmla="*/ 1776 w 3714"/>
                  <a:gd name="T39" fmla="*/ 1872 h 2148"/>
                  <a:gd name="T40" fmla="*/ 1824 w 3714"/>
                  <a:gd name="T41" fmla="*/ 1680 h 2148"/>
                  <a:gd name="T42" fmla="*/ 1872 w 3714"/>
                  <a:gd name="T43" fmla="*/ 1536 h 2148"/>
                  <a:gd name="T44" fmla="*/ 1968 w 3714"/>
                  <a:gd name="T45" fmla="*/ 1440 h 2148"/>
                  <a:gd name="T46" fmla="*/ 2160 w 3714"/>
                  <a:gd name="T47" fmla="*/ 1248 h 2148"/>
                  <a:gd name="T48" fmla="*/ 2352 w 3714"/>
                  <a:gd name="T49" fmla="*/ 1152 h 2148"/>
                  <a:gd name="T50" fmla="*/ 2592 w 3714"/>
                  <a:gd name="T51" fmla="*/ 1056 h 2148"/>
                  <a:gd name="T52" fmla="*/ 2880 w 3714"/>
                  <a:gd name="T53" fmla="*/ 1056 h 2148"/>
                  <a:gd name="T54" fmla="*/ 3066 w 3714"/>
                  <a:gd name="T55" fmla="*/ 1104 h 2148"/>
                  <a:gd name="T56" fmla="*/ 3258 w 3714"/>
                  <a:gd name="T57" fmla="*/ 1188 h 2148"/>
                  <a:gd name="T58" fmla="*/ 3390 w 3714"/>
                  <a:gd name="T59" fmla="*/ 1272 h 2148"/>
                  <a:gd name="T60" fmla="*/ 3510 w 3714"/>
                  <a:gd name="T61" fmla="*/ 1392 h 2148"/>
                  <a:gd name="T62" fmla="*/ 3678 w 3714"/>
                  <a:gd name="T63" fmla="*/ 1596 h 2148"/>
                  <a:gd name="T64" fmla="*/ 3714 w 3714"/>
                  <a:gd name="T65" fmla="*/ 1584 h 2148"/>
                  <a:gd name="T66" fmla="*/ 3558 w 3714"/>
                  <a:gd name="T67" fmla="*/ 1332 h 2148"/>
                  <a:gd name="T68" fmla="*/ 3270 w 3714"/>
                  <a:gd name="T69" fmla="*/ 1068 h 2148"/>
                  <a:gd name="T70" fmla="*/ 3120 w 3714"/>
                  <a:gd name="T71" fmla="*/ 960 h 214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714" h="2148">
                    <a:moveTo>
                      <a:pt x="3120" y="960"/>
                    </a:moveTo>
                    <a:lnTo>
                      <a:pt x="3168" y="96"/>
                    </a:lnTo>
                    <a:lnTo>
                      <a:pt x="1872" y="0"/>
                    </a:lnTo>
                    <a:lnTo>
                      <a:pt x="1638" y="876"/>
                    </a:lnTo>
                    <a:lnTo>
                      <a:pt x="768" y="864"/>
                    </a:lnTo>
                    <a:lnTo>
                      <a:pt x="0" y="816"/>
                    </a:lnTo>
                    <a:lnTo>
                      <a:pt x="0" y="1056"/>
                    </a:lnTo>
                    <a:lnTo>
                      <a:pt x="96" y="1056"/>
                    </a:lnTo>
                    <a:lnTo>
                      <a:pt x="96" y="1776"/>
                    </a:lnTo>
                    <a:lnTo>
                      <a:pt x="102" y="1896"/>
                    </a:lnTo>
                    <a:lnTo>
                      <a:pt x="342" y="1944"/>
                    </a:lnTo>
                    <a:lnTo>
                      <a:pt x="450" y="2016"/>
                    </a:lnTo>
                    <a:lnTo>
                      <a:pt x="558" y="2112"/>
                    </a:lnTo>
                    <a:lnTo>
                      <a:pt x="750" y="2148"/>
                    </a:lnTo>
                    <a:lnTo>
                      <a:pt x="858" y="1884"/>
                    </a:lnTo>
                    <a:lnTo>
                      <a:pt x="1074" y="1896"/>
                    </a:lnTo>
                    <a:lnTo>
                      <a:pt x="1248" y="1824"/>
                    </a:lnTo>
                    <a:lnTo>
                      <a:pt x="1584" y="1968"/>
                    </a:lnTo>
                    <a:lnTo>
                      <a:pt x="1584" y="1824"/>
                    </a:lnTo>
                    <a:lnTo>
                      <a:pt x="1776" y="1872"/>
                    </a:lnTo>
                    <a:lnTo>
                      <a:pt x="1824" y="1680"/>
                    </a:lnTo>
                    <a:lnTo>
                      <a:pt x="1872" y="1536"/>
                    </a:lnTo>
                    <a:lnTo>
                      <a:pt x="1968" y="1440"/>
                    </a:lnTo>
                    <a:lnTo>
                      <a:pt x="2160" y="1248"/>
                    </a:lnTo>
                    <a:lnTo>
                      <a:pt x="2352" y="1152"/>
                    </a:lnTo>
                    <a:lnTo>
                      <a:pt x="2592" y="1056"/>
                    </a:lnTo>
                    <a:lnTo>
                      <a:pt x="2880" y="1056"/>
                    </a:lnTo>
                    <a:lnTo>
                      <a:pt x="3066" y="1104"/>
                    </a:lnTo>
                    <a:lnTo>
                      <a:pt x="3258" y="1188"/>
                    </a:lnTo>
                    <a:lnTo>
                      <a:pt x="3390" y="1272"/>
                    </a:lnTo>
                    <a:lnTo>
                      <a:pt x="3510" y="1392"/>
                    </a:lnTo>
                    <a:lnTo>
                      <a:pt x="3678" y="1596"/>
                    </a:lnTo>
                    <a:lnTo>
                      <a:pt x="3714" y="1584"/>
                    </a:lnTo>
                    <a:lnTo>
                      <a:pt x="3558" y="1332"/>
                    </a:lnTo>
                    <a:lnTo>
                      <a:pt x="3270" y="1068"/>
                    </a:lnTo>
                    <a:lnTo>
                      <a:pt x="3120" y="96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00"/>
                  </a:gs>
                  <a:gs pos="50000">
                    <a:srgbClr val="333333"/>
                  </a:gs>
                  <a:gs pos="100000">
                    <a:srgbClr val="3366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80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5" name="Freeform 102">
                <a:extLst>
                  <a:ext uri="{FF2B5EF4-FFF2-40B4-BE49-F238E27FC236}">
                    <a16:creationId xmlns:a16="http://schemas.microsoft.com/office/drawing/2014/main" id="{C763D4A0-C63D-4BEC-AE59-CD56A6D18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" y="1248"/>
                <a:ext cx="1680" cy="204"/>
              </a:xfrm>
              <a:custGeom>
                <a:avLst/>
                <a:gdLst>
                  <a:gd name="T0" fmla="*/ 0 w 1680"/>
                  <a:gd name="T1" fmla="*/ 144 h 204"/>
                  <a:gd name="T2" fmla="*/ 240 w 1680"/>
                  <a:gd name="T3" fmla="*/ 0 h 204"/>
                  <a:gd name="T4" fmla="*/ 1680 w 1680"/>
                  <a:gd name="T5" fmla="*/ 96 h 204"/>
                  <a:gd name="T6" fmla="*/ 1626 w 1680"/>
                  <a:gd name="T7" fmla="*/ 204 h 204"/>
                  <a:gd name="T8" fmla="*/ 894 w 1680"/>
                  <a:gd name="T9" fmla="*/ 192 h 204"/>
                  <a:gd name="T10" fmla="*/ 48 w 1680"/>
                  <a:gd name="T11" fmla="*/ 144 h 2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80" h="204">
                    <a:moveTo>
                      <a:pt x="0" y="144"/>
                    </a:moveTo>
                    <a:lnTo>
                      <a:pt x="240" y="0"/>
                    </a:lnTo>
                    <a:lnTo>
                      <a:pt x="1680" y="96"/>
                    </a:lnTo>
                    <a:lnTo>
                      <a:pt x="1626" y="204"/>
                    </a:lnTo>
                    <a:lnTo>
                      <a:pt x="894" y="192"/>
                    </a:lnTo>
                    <a:lnTo>
                      <a:pt x="48" y="144"/>
                    </a:lnTo>
                  </a:path>
                </a:pathLst>
              </a:custGeom>
              <a:solidFill>
                <a:srgbClr val="33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66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6" name="Freeform 103">
                <a:extLst>
                  <a:ext uri="{FF2B5EF4-FFF2-40B4-BE49-F238E27FC236}">
                    <a16:creationId xmlns:a16="http://schemas.microsoft.com/office/drawing/2014/main" id="{8A42C783-03B7-4E04-BFD9-B2CA324A9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9" y="600"/>
                <a:ext cx="222" cy="498"/>
              </a:xfrm>
              <a:custGeom>
                <a:avLst/>
                <a:gdLst>
                  <a:gd name="T0" fmla="*/ 145 w 222"/>
                  <a:gd name="T1" fmla="*/ 468 h 498"/>
                  <a:gd name="T2" fmla="*/ 211 w 222"/>
                  <a:gd name="T3" fmla="*/ 456 h 498"/>
                  <a:gd name="T4" fmla="*/ 211 w 222"/>
                  <a:gd name="T5" fmla="*/ 216 h 498"/>
                  <a:gd name="T6" fmla="*/ 163 w 222"/>
                  <a:gd name="T7" fmla="*/ 24 h 498"/>
                  <a:gd name="T8" fmla="*/ 19 w 222"/>
                  <a:gd name="T9" fmla="*/ 72 h 498"/>
                  <a:gd name="T10" fmla="*/ 49 w 222"/>
                  <a:gd name="T11" fmla="*/ 132 h 498"/>
                  <a:gd name="T12" fmla="*/ 121 w 222"/>
                  <a:gd name="T13" fmla="*/ 120 h 498"/>
                  <a:gd name="T14" fmla="*/ 133 w 222"/>
                  <a:gd name="T15" fmla="*/ 312 h 498"/>
                  <a:gd name="T16" fmla="*/ 145 w 222"/>
                  <a:gd name="T17" fmla="*/ 468 h 49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2" h="498">
                    <a:moveTo>
                      <a:pt x="145" y="468"/>
                    </a:moveTo>
                    <a:cubicBezTo>
                      <a:pt x="158" y="492"/>
                      <a:pt x="200" y="498"/>
                      <a:pt x="211" y="456"/>
                    </a:cubicBezTo>
                    <a:cubicBezTo>
                      <a:pt x="222" y="414"/>
                      <a:pt x="219" y="288"/>
                      <a:pt x="211" y="216"/>
                    </a:cubicBezTo>
                    <a:cubicBezTo>
                      <a:pt x="203" y="144"/>
                      <a:pt x="195" y="48"/>
                      <a:pt x="163" y="24"/>
                    </a:cubicBezTo>
                    <a:cubicBezTo>
                      <a:pt x="131" y="0"/>
                      <a:pt x="38" y="54"/>
                      <a:pt x="19" y="72"/>
                    </a:cubicBezTo>
                    <a:cubicBezTo>
                      <a:pt x="0" y="90"/>
                      <a:pt x="32" y="124"/>
                      <a:pt x="49" y="132"/>
                    </a:cubicBezTo>
                    <a:cubicBezTo>
                      <a:pt x="66" y="140"/>
                      <a:pt x="107" y="90"/>
                      <a:pt x="121" y="120"/>
                    </a:cubicBezTo>
                    <a:cubicBezTo>
                      <a:pt x="135" y="150"/>
                      <a:pt x="129" y="254"/>
                      <a:pt x="133" y="312"/>
                    </a:cubicBezTo>
                    <a:cubicBezTo>
                      <a:pt x="137" y="370"/>
                      <a:pt x="132" y="444"/>
                      <a:pt x="145" y="46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5F5F5F"/>
                  </a:gs>
                  <a:gs pos="100000">
                    <a:srgbClr val="C0C0C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7" name="Freeform 104">
                <a:extLst>
                  <a:ext uri="{FF2B5EF4-FFF2-40B4-BE49-F238E27FC236}">
                    <a16:creationId xmlns:a16="http://schemas.microsoft.com/office/drawing/2014/main" id="{B41F0D60-E052-479F-934B-66032C6CE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8" y="516"/>
                <a:ext cx="1284" cy="180"/>
              </a:xfrm>
              <a:custGeom>
                <a:avLst/>
                <a:gdLst>
                  <a:gd name="T0" fmla="*/ 0 w 1284"/>
                  <a:gd name="T1" fmla="*/ 72 h 180"/>
                  <a:gd name="T2" fmla="*/ 24 w 1284"/>
                  <a:gd name="T3" fmla="*/ 0 h 180"/>
                  <a:gd name="T4" fmla="*/ 1176 w 1284"/>
                  <a:gd name="T5" fmla="*/ 84 h 180"/>
                  <a:gd name="T6" fmla="*/ 1284 w 1284"/>
                  <a:gd name="T7" fmla="*/ 180 h 180"/>
                  <a:gd name="T8" fmla="*/ 12 w 1284"/>
                  <a:gd name="T9" fmla="*/ 72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4" h="180">
                    <a:moveTo>
                      <a:pt x="0" y="72"/>
                    </a:moveTo>
                    <a:lnTo>
                      <a:pt x="24" y="0"/>
                    </a:lnTo>
                    <a:lnTo>
                      <a:pt x="1176" y="84"/>
                    </a:lnTo>
                    <a:lnTo>
                      <a:pt x="1284" y="180"/>
                    </a:lnTo>
                    <a:lnTo>
                      <a:pt x="12" y="72"/>
                    </a:lnTo>
                  </a:path>
                </a:pathLst>
              </a:custGeom>
              <a:solidFill>
                <a:srgbClr val="33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8" name="Line 105">
                <a:extLst>
                  <a:ext uri="{FF2B5EF4-FFF2-40B4-BE49-F238E27FC236}">
                    <a16:creationId xmlns:a16="http://schemas.microsoft.com/office/drawing/2014/main" id="{078456B3-E86A-4110-84B7-2096EE5B58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8" y="1632"/>
                <a:ext cx="153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9" name="Freeform 106">
                <a:extLst>
                  <a:ext uri="{FF2B5EF4-FFF2-40B4-BE49-F238E27FC236}">
                    <a16:creationId xmlns:a16="http://schemas.microsoft.com/office/drawing/2014/main" id="{64DF2723-7D3A-49F2-A1BC-C9D712607D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" y="1056"/>
                <a:ext cx="240" cy="744"/>
              </a:xfrm>
              <a:custGeom>
                <a:avLst/>
                <a:gdLst>
                  <a:gd name="T0" fmla="*/ 144 w 240"/>
                  <a:gd name="T1" fmla="*/ 720 h 744"/>
                  <a:gd name="T2" fmla="*/ 144 w 240"/>
                  <a:gd name="T3" fmla="*/ 576 h 744"/>
                  <a:gd name="T4" fmla="*/ 240 w 240"/>
                  <a:gd name="T5" fmla="*/ 576 h 744"/>
                  <a:gd name="T6" fmla="*/ 240 w 240"/>
                  <a:gd name="T7" fmla="*/ 48 h 744"/>
                  <a:gd name="T8" fmla="*/ 144 w 240"/>
                  <a:gd name="T9" fmla="*/ 0 h 744"/>
                  <a:gd name="T10" fmla="*/ 0 w 240"/>
                  <a:gd name="T11" fmla="*/ 48 h 744"/>
                  <a:gd name="T12" fmla="*/ 0 w 240"/>
                  <a:gd name="T13" fmla="*/ 576 h 744"/>
                  <a:gd name="T14" fmla="*/ 96 w 240"/>
                  <a:gd name="T15" fmla="*/ 576 h 744"/>
                  <a:gd name="T16" fmla="*/ 78 w 240"/>
                  <a:gd name="T17" fmla="*/ 684 h 744"/>
                  <a:gd name="T18" fmla="*/ 102 w 240"/>
                  <a:gd name="T19" fmla="*/ 744 h 744"/>
                  <a:gd name="T20" fmla="*/ 144 w 240"/>
                  <a:gd name="T21" fmla="*/ 720 h 74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0" h="744">
                    <a:moveTo>
                      <a:pt x="144" y="720"/>
                    </a:moveTo>
                    <a:lnTo>
                      <a:pt x="144" y="576"/>
                    </a:lnTo>
                    <a:lnTo>
                      <a:pt x="240" y="576"/>
                    </a:lnTo>
                    <a:lnTo>
                      <a:pt x="240" y="48"/>
                    </a:lnTo>
                    <a:lnTo>
                      <a:pt x="144" y="0"/>
                    </a:lnTo>
                    <a:lnTo>
                      <a:pt x="0" y="48"/>
                    </a:lnTo>
                    <a:lnTo>
                      <a:pt x="0" y="576"/>
                    </a:lnTo>
                    <a:lnTo>
                      <a:pt x="96" y="576"/>
                    </a:lnTo>
                    <a:lnTo>
                      <a:pt x="78" y="684"/>
                    </a:lnTo>
                    <a:lnTo>
                      <a:pt x="102" y="744"/>
                    </a:lnTo>
                    <a:lnTo>
                      <a:pt x="144" y="72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5F5F5F"/>
                  </a:gs>
                  <a:gs pos="100000">
                    <a:srgbClr val="C0C0C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0" name="Freeform 107">
                <a:extLst>
                  <a:ext uri="{FF2B5EF4-FFF2-40B4-BE49-F238E27FC236}">
                    <a16:creationId xmlns:a16="http://schemas.microsoft.com/office/drawing/2014/main" id="{BB2B3714-B1A6-4EE3-AC8A-98BA8D095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440"/>
                <a:ext cx="1" cy="912"/>
              </a:xfrm>
              <a:custGeom>
                <a:avLst/>
                <a:gdLst>
                  <a:gd name="T0" fmla="*/ 0 w 1"/>
                  <a:gd name="T1" fmla="*/ 912 h 912"/>
                  <a:gd name="T2" fmla="*/ 0 w 1"/>
                  <a:gd name="T3" fmla="*/ 288 h 912"/>
                  <a:gd name="T4" fmla="*/ 0 w 1"/>
                  <a:gd name="T5" fmla="*/ 0 h 9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912">
                    <a:moveTo>
                      <a:pt x="0" y="912"/>
                    </a:moveTo>
                    <a:lnTo>
                      <a:pt x="0" y="28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1" name="Line 108">
                <a:extLst>
                  <a:ext uri="{FF2B5EF4-FFF2-40B4-BE49-F238E27FC236}">
                    <a16:creationId xmlns:a16="http://schemas.microsoft.com/office/drawing/2014/main" id="{0CBAB554-CBD0-436D-A226-865D2FAFCC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0" y="1680"/>
                <a:ext cx="0" cy="6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2" name="Line 109">
                <a:extLst>
                  <a:ext uri="{FF2B5EF4-FFF2-40B4-BE49-F238E27FC236}">
                    <a16:creationId xmlns:a16="http://schemas.microsoft.com/office/drawing/2014/main" id="{60955C48-1C1B-4B06-9C85-6BE61C9E98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8" y="1680"/>
                <a:ext cx="0" cy="8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3" name="Freeform 110">
                <a:extLst>
                  <a:ext uri="{FF2B5EF4-FFF2-40B4-BE49-F238E27FC236}">
                    <a16:creationId xmlns:a16="http://schemas.microsoft.com/office/drawing/2014/main" id="{DC45E22A-4325-4E21-96F4-20B6FD203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868"/>
                <a:ext cx="543" cy="540"/>
              </a:xfrm>
              <a:custGeom>
                <a:avLst/>
                <a:gdLst>
                  <a:gd name="T0" fmla="*/ 267 w 543"/>
                  <a:gd name="T1" fmla="*/ 524 h 540"/>
                  <a:gd name="T2" fmla="*/ 411 w 543"/>
                  <a:gd name="T3" fmla="*/ 524 h 540"/>
                  <a:gd name="T4" fmla="*/ 489 w 543"/>
                  <a:gd name="T5" fmla="*/ 428 h 540"/>
                  <a:gd name="T6" fmla="*/ 513 w 543"/>
                  <a:gd name="T7" fmla="*/ 68 h 540"/>
                  <a:gd name="T8" fmla="*/ 309 w 543"/>
                  <a:gd name="T9" fmla="*/ 20 h 540"/>
                  <a:gd name="T10" fmla="*/ 75 w 543"/>
                  <a:gd name="T11" fmla="*/ 44 h 540"/>
                  <a:gd name="T12" fmla="*/ 27 w 543"/>
                  <a:gd name="T13" fmla="*/ 140 h 540"/>
                  <a:gd name="T14" fmla="*/ 9 w 543"/>
                  <a:gd name="T15" fmla="*/ 308 h 540"/>
                  <a:gd name="T16" fmla="*/ 27 w 543"/>
                  <a:gd name="T17" fmla="*/ 476 h 540"/>
                  <a:gd name="T18" fmla="*/ 171 w 543"/>
                  <a:gd name="T19" fmla="*/ 524 h 540"/>
                  <a:gd name="T20" fmla="*/ 315 w 543"/>
                  <a:gd name="T21" fmla="*/ 524 h 5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43" h="540">
                    <a:moveTo>
                      <a:pt x="267" y="524"/>
                    </a:moveTo>
                    <a:cubicBezTo>
                      <a:pt x="323" y="536"/>
                      <a:pt x="374" y="540"/>
                      <a:pt x="411" y="524"/>
                    </a:cubicBezTo>
                    <a:cubicBezTo>
                      <a:pt x="448" y="508"/>
                      <a:pt x="472" y="504"/>
                      <a:pt x="489" y="428"/>
                    </a:cubicBezTo>
                    <a:cubicBezTo>
                      <a:pt x="506" y="352"/>
                      <a:pt x="543" y="136"/>
                      <a:pt x="513" y="68"/>
                    </a:cubicBezTo>
                    <a:cubicBezTo>
                      <a:pt x="483" y="0"/>
                      <a:pt x="382" y="24"/>
                      <a:pt x="309" y="20"/>
                    </a:cubicBezTo>
                    <a:cubicBezTo>
                      <a:pt x="236" y="16"/>
                      <a:pt x="122" y="24"/>
                      <a:pt x="75" y="44"/>
                    </a:cubicBezTo>
                    <a:cubicBezTo>
                      <a:pt x="28" y="64"/>
                      <a:pt x="38" y="96"/>
                      <a:pt x="27" y="140"/>
                    </a:cubicBezTo>
                    <a:cubicBezTo>
                      <a:pt x="16" y="184"/>
                      <a:pt x="9" y="252"/>
                      <a:pt x="9" y="308"/>
                    </a:cubicBezTo>
                    <a:cubicBezTo>
                      <a:pt x="9" y="364"/>
                      <a:pt x="0" y="440"/>
                      <a:pt x="27" y="476"/>
                    </a:cubicBezTo>
                    <a:cubicBezTo>
                      <a:pt x="54" y="512"/>
                      <a:pt x="123" y="516"/>
                      <a:pt x="171" y="524"/>
                    </a:cubicBezTo>
                    <a:cubicBezTo>
                      <a:pt x="219" y="532"/>
                      <a:pt x="267" y="528"/>
                      <a:pt x="315" y="524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4" name="Freeform 111">
                <a:extLst>
                  <a:ext uri="{FF2B5EF4-FFF2-40B4-BE49-F238E27FC236}">
                    <a16:creationId xmlns:a16="http://schemas.microsoft.com/office/drawing/2014/main" id="{A4129E84-F6A1-49AA-BC23-1B176FC82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9" y="808"/>
                <a:ext cx="562" cy="540"/>
              </a:xfrm>
              <a:custGeom>
                <a:avLst/>
                <a:gdLst>
                  <a:gd name="T0" fmla="*/ 363 w 562"/>
                  <a:gd name="T1" fmla="*/ 8 h 540"/>
                  <a:gd name="T2" fmla="*/ 513 w 562"/>
                  <a:gd name="T3" fmla="*/ 32 h 540"/>
                  <a:gd name="T4" fmla="*/ 555 w 562"/>
                  <a:gd name="T5" fmla="*/ 104 h 540"/>
                  <a:gd name="T6" fmla="*/ 555 w 562"/>
                  <a:gd name="T7" fmla="*/ 296 h 540"/>
                  <a:gd name="T8" fmla="*/ 537 w 562"/>
                  <a:gd name="T9" fmla="*/ 500 h 540"/>
                  <a:gd name="T10" fmla="*/ 411 w 562"/>
                  <a:gd name="T11" fmla="*/ 536 h 540"/>
                  <a:gd name="T12" fmla="*/ 189 w 562"/>
                  <a:gd name="T13" fmla="*/ 512 h 540"/>
                  <a:gd name="T14" fmla="*/ 27 w 562"/>
                  <a:gd name="T15" fmla="*/ 488 h 540"/>
                  <a:gd name="T16" fmla="*/ 27 w 562"/>
                  <a:gd name="T17" fmla="*/ 392 h 540"/>
                  <a:gd name="T18" fmla="*/ 105 w 562"/>
                  <a:gd name="T19" fmla="*/ 212 h 540"/>
                  <a:gd name="T20" fmla="*/ 171 w 562"/>
                  <a:gd name="T21" fmla="*/ 56 h 540"/>
                  <a:gd name="T22" fmla="*/ 219 w 562"/>
                  <a:gd name="T23" fmla="*/ 8 h 540"/>
                  <a:gd name="T24" fmla="*/ 363 w 562"/>
                  <a:gd name="T25" fmla="*/ 8 h 5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62" h="540">
                    <a:moveTo>
                      <a:pt x="363" y="8"/>
                    </a:moveTo>
                    <a:cubicBezTo>
                      <a:pt x="412" y="12"/>
                      <a:pt x="481" y="16"/>
                      <a:pt x="513" y="32"/>
                    </a:cubicBezTo>
                    <a:cubicBezTo>
                      <a:pt x="545" y="48"/>
                      <a:pt x="548" y="60"/>
                      <a:pt x="555" y="104"/>
                    </a:cubicBezTo>
                    <a:cubicBezTo>
                      <a:pt x="562" y="148"/>
                      <a:pt x="558" y="230"/>
                      <a:pt x="555" y="296"/>
                    </a:cubicBezTo>
                    <a:cubicBezTo>
                      <a:pt x="552" y="362"/>
                      <a:pt x="561" y="460"/>
                      <a:pt x="537" y="500"/>
                    </a:cubicBezTo>
                    <a:cubicBezTo>
                      <a:pt x="513" y="540"/>
                      <a:pt x="469" y="534"/>
                      <a:pt x="411" y="536"/>
                    </a:cubicBezTo>
                    <a:cubicBezTo>
                      <a:pt x="353" y="538"/>
                      <a:pt x="253" y="520"/>
                      <a:pt x="189" y="512"/>
                    </a:cubicBezTo>
                    <a:cubicBezTo>
                      <a:pt x="125" y="504"/>
                      <a:pt x="54" y="508"/>
                      <a:pt x="27" y="488"/>
                    </a:cubicBezTo>
                    <a:cubicBezTo>
                      <a:pt x="0" y="468"/>
                      <a:pt x="14" y="438"/>
                      <a:pt x="27" y="392"/>
                    </a:cubicBezTo>
                    <a:cubicBezTo>
                      <a:pt x="40" y="346"/>
                      <a:pt x="81" y="268"/>
                      <a:pt x="105" y="212"/>
                    </a:cubicBezTo>
                    <a:cubicBezTo>
                      <a:pt x="129" y="156"/>
                      <a:pt x="152" y="90"/>
                      <a:pt x="171" y="56"/>
                    </a:cubicBezTo>
                    <a:cubicBezTo>
                      <a:pt x="190" y="22"/>
                      <a:pt x="187" y="16"/>
                      <a:pt x="219" y="8"/>
                    </a:cubicBezTo>
                    <a:cubicBezTo>
                      <a:pt x="251" y="0"/>
                      <a:pt x="315" y="8"/>
                      <a:pt x="363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5" name="Freeform 112">
                <a:extLst>
                  <a:ext uri="{FF2B5EF4-FFF2-40B4-BE49-F238E27FC236}">
                    <a16:creationId xmlns:a16="http://schemas.microsoft.com/office/drawing/2014/main" id="{023B28F0-2350-4576-B103-26B6C7756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" y="1344"/>
                <a:ext cx="504" cy="400"/>
              </a:xfrm>
              <a:custGeom>
                <a:avLst/>
                <a:gdLst>
                  <a:gd name="T0" fmla="*/ 111 w 504"/>
                  <a:gd name="T1" fmla="*/ 384 h 400"/>
                  <a:gd name="T2" fmla="*/ 207 w 504"/>
                  <a:gd name="T3" fmla="*/ 384 h 400"/>
                  <a:gd name="T4" fmla="*/ 303 w 504"/>
                  <a:gd name="T5" fmla="*/ 288 h 400"/>
                  <a:gd name="T6" fmla="*/ 447 w 504"/>
                  <a:gd name="T7" fmla="*/ 192 h 400"/>
                  <a:gd name="T8" fmla="*/ 495 w 504"/>
                  <a:gd name="T9" fmla="*/ 144 h 400"/>
                  <a:gd name="T10" fmla="*/ 477 w 504"/>
                  <a:gd name="T11" fmla="*/ 72 h 400"/>
                  <a:gd name="T12" fmla="*/ 333 w 504"/>
                  <a:gd name="T13" fmla="*/ 36 h 400"/>
                  <a:gd name="T14" fmla="*/ 213 w 504"/>
                  <a:gd name="T15" fmla="*/ 24 h 400"/>
                  <a:gd name="T16" fmla="*/ 69 w 504"/>
                  <a:gd name="T17" fmla="*/ 12 h 400"/>
                  <a:gd name="T18" fmla="*/ 15 w 504"/>
                  <a:gd name="T19" fmla="*/ 96 h 400"/>
                  <a:gd name="T20" fmla="*/ 9 w 504"/>
                  <a:gd name="T21" fmla="*/ 240 h 400"/>
                  <a:gd name="T22" fmla="*/ 9 w 504"/>
                  <a:gd name="T23" fmla="*/ 336 h 400"/>
                  <a:gd name="T24" fmla="*/ 63 w 504"/>
                  <a:gd name="T25" fmla="*/ 384 h 400"/>
                  <a:gd name="T26" fmla="*/ 159 w 504"/>
                  <a:gd name="T27" fmla="*/ 384 h 4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04" h="400">
                    <a:moveTo>
                      <a:pt x="111" y="384"/>
                    </a:moveTo>
                    <a:cubicBezTo>
                      <a:pt x="143" y="392"/>
                      <a:pt x="175" y="400"/>
                      <a:pt x="207" y="384"/>
                    </a:cubicBezTo>
                    <a:cubicBezTo>
                      <a:pt x="239" y="368"/>
                      <a:pt x="263" y="320"/>
                      <a:pt x="303" y="288"/>
                    </a:cubicBezTo>
                    <a:cubicBezTo>
                      <a:pt x="343" y="256"/>
                      <a:pt x="415" y="216"/>
                      <a:pt x="447" y="192"/>
                    </a:cubicBezTo>
                    <a:cubicBezTo>
                      <a:pt x="479" y="168"/>
                      <a:pt x="490" y="164"/>
                      <a:pt x="495" y="144"/>
                    </a:cubicBezTo>
                    <a:cubicBezTo>
                      <a:pt x="500" y="124"/>
                      <a:pt x="504" y="90"/>
                      <a:pt x="477" y="72"/>
                    </a:cubicBezTo>
                    <a:cubicBezTo>
                      <a:pt x="450" y="54"/>
                      <a:pt x="377" y="44"/>
                      <a:pt x="333" y="36"/>
                    </a:cubicBezTo>
                    <a:cubicBezTo>
                      <a:pt x="289" y="28"/>
                      <a:pt x="257" y="28"/>
                      <a:pt x="213" y="24"/>
                    </a:cubicBezTo>
                    <a:cubicBezTo>
                      <a:pt x="169" y="20"/>
                      <a:pt x="102" y="0"/>
                      <a:pt x="69" y="12"/>
                    </a:cubicBezTo>
                    <a:cubicBezTo>
                      <a:pt x="36" y="24"/>
                      <a:pt x="25" y="58"/>
                      <a:pt x="15" y="96"/>
                    </a:cubicBezTo>
                    <a:cubicBezTo>
                      <a:pt x="5" y="134"/>
                      <a:pt x="10" y="200"/>
                      <a:pt x="9" y="240"/>
                    </a:cubicBezTo>
                    <a:cubicBezTo>
                      <a:pt x="8" y="280"/>
                      <a:pt x="0" y="312"/>
                      <a:pt x="9" y="336"/>
                    </a:cubicBezTo>
                    <a:cubicBezTo>
                      <a:pt x="18" y="360"/>
                      <a:pt x="38" y="376"/>
                      <a:pt x="63" y="384"/>
                    </a:cubicBezTo>
                    <a:cubicBezTo>
                      <a:pt x="88" y="392"/>
                      <a:pt x="119" y="392"/>
                      <a:pt x="159" y="384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6" name="Freeform 113">
                <a:extLst>
                  <a:ext uri="{FF2B5EF4-FFF2-40B4-BE49-F238E27FC236}">
                    <a16:creationId xmlns:a16="http://schemas.microsoft.com/office/drawing/2014/main" id="{CA1CF502-3EFC-405F-B1C1-1466AC830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0" y="1587"/>
                <a:ext cx="1890" cy="849"/>
              </a:xfrm>
              <a:custGeom>
                <a:avLst/>
                <a:gdLst>
                  <a:gd name="T0" fmla="*/ 0 w 1890"/>
                  <a:gd name="T1" fmla="*/ 849 h 849"/>
                  <a:gd name="T2" fmla="*/ 120 w 1890"/>
                  <a:gd name="T3" fmla="*/ 525 h 849"/>
                  <a:gd name="T4" fmla="*/ 348 w 1890"/>
                  <a:gd name="T5" fmla="*/ 261 h 849"/>
                  <a:gd name="T6" fmla="*/ 690 w 1890"/>
                  <a:gd name="T7" fmla="*/ 73 h 849"/>
                  <a:gd name="T8" fmla="*/ 1116 w 1890"/>
                  <a:gd name="T9" fmla="*/ 21 h 849"/>
                  <a:gd name="T10" fmla="*/ 1572 w 1890"/>
                  <a:gd name="T11" fmla="*/ 201 h 849"/>
                  <a:gd name="T12" fmla="*/ 1890 w 1890"/>
                  <a:gd name="T13" fmla="*/ 553 h 8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90" h="849">
                    <a:moveTo>
                      <a:pt x="0" y="849"/>
                    </a:moveTo>
                    <a:cubicBezTo>
                      <a:pt x="18" y="795"/>
                      <a:pt x="62" y="623"/>
                      <a:pt x="120" y="525"/>
                    </a:cubicBezTo>
                    <a:cubicBezTo>
                      <a:pt x="178" y="427"/>
                      <a:pt x="253" y="336"/>
                      <a:pt x="348" y="261"/>
                    </a:cubicBezTo>
                    <a:cubicBezTo>
                      <a:pt x="443" y="186"/>
                      <a:pt x="562" y="113"/>
                      <a:pt x="690" y="73"/>
                    </a:cubicBezTo>
                    <a:cubicBezTo>
                      <a:pt x="818" y="33"/>
                      <a:pt x="969" y="0"/>
                      <a:pt x="1116" y="21"/>
                    </a:cubicBezTo>
                    <a:cubicBezTo>
                      <a:pt x="1263" y="42"/>
                      <a:pt x="1443" y="112"/>
                      <a:pt x="1572" y="201"/>
                    </a:cubicBezTo>
                    <a:cubicBezTo>
                      <a:pt x="1701" y="290"/>
                      <a:pt x="1824" y="480"/>
                      <a:pt x="1890" y="553"/>
                    </a:cubicBezTo>
                  </a:path>
                </a:pathLst>
              </a:custGeom>
              <a:noFill/>
              <a:ln w="76200" cmpd="sng">
                <a:solidFill>
                  <a:srgbClr val="33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7" name="Freeform 114">
                <a:extLst>
                  <a:ext uri="{FF2B5EF4-FFF2-40B4-BE49-F238E27FC236}">
                    <a16:creationId xmlns:a16="http://schemas.microsoft.com/office/drawing/2014/main" id="{A0A32659-8AFB-42B2-A6A6-A9D24A1DA7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" y="1104"/>
                <a:ext cx="246" cy="40"/>
              </a:xfrm>
              <a:custGeom>
                <a:avLst/>
                <a:gdLst>
                  <a:gd name="T0" fmla="*/ 0 w 246"/>
                  <a:gd name="T1" fmla="*/ 0 h 40"/>
                  <a:gd name="T2" fmla="*/ 114 w 246"/>
                  <a:gd name="T3" fmla="*/ 36 h 40"/>
                  <a:gd name="T4" fmla="*/ 246 w 246"/>
                  <a:gd name="T5" fmla="*/ 24 h 4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6" h="40">
                    <a:moveTo>
                      <a:pt x="0" y="0"/>
                    </a:moveTo>
                    <a:cubicBezTo>
                      <a:pt x="19" y="6"/>
                      <a:pt x="73" y="32"/>
                      <a:pt x="114" y="36"/>
                    </a:cubicBezTo>
                    <a:cubicBezTo>
                      <a:pt x="155" y="40"/>
                      <a:pt x="219" y="26"/>
                      <a:pt x="246" y="2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8" name="Freeform 115">
                <a:extLst>
                  <a:ext uri="{FF2B5EF4-FFF2-40B4-BE49-F238E27FC236}">
                    <a16:creationId xmlns:a16="http://schemas.microsoft.com/office/drawing/2014/main" id="{7CC44DC3-00F7-4AFE-BBEE-7493E8D12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" y="1054"/>
                <a:ext cx="234" cy="62"/>
              </a:xfrm>
              <a:custGeom>
                <a:avLst/>
                <a:gdLst>
                  <a:gd name="T0" fmla="*/ 0 w 234"/>
                  <a:gd name="T1" fmla="*/ 50 h 62"/>
                  <a:gd name="T2" fmla="*/ 138 w 234"/>
                  <a:gd name="T3" fmla="*/ 2 h 62"/>
                  <a:gd name="T4" fmla="*/ 234 w 234"/>
                  <a:gd name="T5" fmla="*/ 62 h 6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4" h="62">
                    <a:moveTo>
                      <a:pt x="0" y="50"/>
                    </a:moveTo>
                    <a:cubicBezTo>
                      <a:pt x="23" y="42"/>
                      <a:pt x="99" y="0"/>
                      <a:pt x="138" y="2"/>
                    </a:cubicBezTo>
                    <a:cubicBezTo>
                      <a:pt x="177" y="4"/>
                      <a:pt x="214" y="50"/>
                      <a:pt x="234" y="6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370" name="Group 116">
              <a:extLst>
                <a:ext uri="{FF2B5EF4-FFF2-40B4-BE49-F238E27FC236}">
                  <a16:creationId xmlns:a16="http://schemas.microsoft.com/office/drawing/2014/main" id="{922BC464-9B8E-46A3-BBCD-86925FD6F3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8" y="2160"/>
              <a:ext cx="1728" cy="672"/>
              <a:chOff x="3744" y="2592"/>
              <a:chExt cx="1728" cy="672"/>
            </a:xfrm>
          </p:grpSpPr>
          <p:sp>
            <p:nvSpPr>
              <p:cNvPr id="12374" name="Freeform 117" descr="Дуб">
                <a:extLst>
                  <a:ext uri="{FF2B5EF4-FFF2-40B4-BE49-F238E27FC236}">
                    <a16:creationId xmlns:a16="http://schemas.microsoft.com/office/drawing/2014/main" id="{9FCBDECD-B883-45AD-BBD1-142360044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592"/>
                <a:ext cx="1728" cy="672"/>
              </a:xfrm>
              <a:custGeom>
                <a:avLst/>
                <a:gdLst>
                  <a:gd name="T0" fmla="*/ 0 w 1728"/>
                  <a:gd name="T1" fmla="*/ 48 h 672"/>
                  <a:gd name="T2" fmla="*/ 1728 w 1728"/>
                  <a:gd name="T3" fmla="*/ 0 h 672"/>
                  <a:gd name="T4" fmla="*/ 1680 w 1728"/>
                  <a:gd name="T5" fmla="*/ 672 h 672"/>
                  <a:gd name="T6" fmla="*/ 0 w 1728"/>
                  <a:gd name="T7" fmla="*/ 672 h 672"/>
                  <a:gd name="T8" fmla="*/ 0 w 1728"/>
                  <a:gd name="T9" fmla="*/ 48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28" h="672">
                    <a:moveTo>
                      <a:pt x="0" y="48"/>
                    </a:moveTo>
                    <a:lnTo>
                      <a:pt x="1728" y="0"/>
                    </a:lnTo>
                    <a:lnTo>
                      <a:pt x="1680" y="672"/>
                    </a:lnTo>
                    <a:lnTo>
                      <a:pt x="0" y="672"/>
                    </a:lnTo>
                    <a:lnTo>
                      <a:pt x="0" y="48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9966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375" name="Group 118">
                <a:extLst>
                  <a:ext uri="{FF2B5EF4-FFF2-40B4-BE49-F238E27FC236}">
                    <a16:creationId xmlns:a16="http://schemas.microsoft.com/office/drawing/2014/main" id="{A11BAAAA-AFC3-4218-8D9C-8BF310DB3F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4" y="3072"/>
                <a:ext cx="1688" cy="144"/>
                <a:chOff x="3744" y="3024"/>
                <a:chExt cx="1688" cy="144"/>
              </a:xfrm>
            </p:grpSpPr>
            <p:sp>
              <p:nvSpPr>
                <p:cNvPr id="12382" name="Freeform 119">
                  <a:extLst>
                    <a:ext uri="{FF2B5EF4-FFF2-40B4-BE49-F238E27FC236}">
                      <a16:creationId xmlns:a16="http://schemas.microsoft.com/office/drawing/2014/main" id="{CC2F27C7-A41C-4460-9D6A-855586E0CC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4" y="3128"/>
                  <a:ext cx="1688" cy="40"/>
                </a:xfrm>
                <a:custGeom>
                  <a:avLst/>
                  <a:gdLst>
                    <a:gd name="T0" fmla="*/ 0 w 1688"/>
                    <a:gd name="T1" fmla="*/ 40 h 40"/>
                    <a:gd name="T2" fmla="*/ 1680 w 1688"/>
                    <a:gd name="T3" fmla="*/ 40 h 40"/>
                    <a:gd name="T4" fmla="*/ 1688 w 1688"/>
                    <a:gd name="T5" fmla="*/ 0 h 40"/>
                    <a:gd name="T6" fmla="*/ 8 w 1688"/>
                    <a:gd name="T7" fmla="*/ 16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88" h="40">
                      <a:moveTo>
                        <a:pt x="0" y="40"/>
                      </a:moveTo>
                      <a:lnTo>
                        <a:pt x="1680" y="40"/>
                      </a:lnTo>
                      <a:lnTo>
                        <a:pt x="1688" y="0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83" name="Freeform 120">
                  <a:extLst>
                    <a:ext uri="{FF2B5EF4-FFF2-40B4-BE49-F238E27FC236}">
                      <a16:creationId xmlns:a16="http://schemas.microsoft.com/office/drawing/2014/main" id="{22CD9E49-D733-43B5-824D-ED04E4E9FC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744" y="3024"/>
                  <a:ext cx="1688" cy="40"/>
                </a:xfrm>
                <a:custGeom>
                  <a:avLst/>
                  <a:gdLst>
                    <a:gd name="T0" fmla="*/ 0 w 1688"/>
                    <a:gd name="T1" fmla="*/ 40 h 40"/>
                    <a:gd name="T2" fmla="*/ 1680 w 1688"/>
                    <a:gd name="T3" fmla="*/ 40 h 40"/>
                    <a:gd name="T4" fmla="*/ 1688 w 1688"/>
                    <a:gd name="T5" fmla="*/ 0 h 40"/>
                    <a:gd name="T6" fmla="*/ 8 w 1688"/>
                    <a:gd name="T7" fmla="*/ 16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88" h="40">
                      <a:moveTo>
                        <a:pt x="0" y="40"/>
                      </a:moveTo>
                      <a:lnTo>
                        <a:pt x="1680" y="40"/>
                      </a:lnTo>
                      <a:lnTo>
                        <a:pt x="1688" y="0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2376" name="Group 121">
                <a:extLst>
                  <a:ext uri="{FF2B5EF4-FFF2-40B4-BE49-F238E27FC236}">
                    <a16:creationId xmlns:a16="http://schemas.microsoft.com/office/drawing/2014/main" id="{B2AA616A-9A76-4998-AC30-0CD662CAA2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4" y="2880"/>
                <a:ext cx="1688" cy="144"/>
                <a:chOff x="3744" y="3024"/>
                <a:chExt cx="1688" cy="144"/>
              </a:xfrm>
            </p:grpSpPr>
            <p:sp>
              <p:nvSpPr>
                <p:cNvPr id="12380" name="Freeform 122">
                  <a:extLst>
                    <a:ext uri="{FF2B5EF4-FFF2-40B4-BE49-F238E27FC236}">
                      <a16:creationId xmlns:a16="http://schemas.microsoft.com/office/drawing/2014/main" id="{B419A532-5340-4FF8-B4FC-6BC2A83B78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4" y="3128"/>
                  <a:ext cx="1688" cy="40"/>
                </a:xfrm>
                <a:custGeom>
                  <a:avLst/>
                  <a:gdLst>
                    <a:gd name="T0" fmla="*/ 0 w 1688"/>
                    <a:gd name="T1" fmla="*/ 40 h 40"/>
                    <a:gd name="T2" fmla="*/ 1680 w 1688"/>
                    <a:gd name="T3" fmla="*/ 40 h 40"/>
                    <a:gd name="T4" fmla="*/ 1688 w 1688"/>
                    <a:gd name="T5" fmla="*/ 0 h 40"/>
                    <a:gd name="T6" fmla="*/ 8 w 1688"/>
                    <a:gd name="T7" fmla="*/ 16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88" h="40">
                      <a:moveTo>
                        <a:pt x="0" y="40"/>
                      </a:moveTo>
                      <a:lnTo>
                        <a:pt x="1680" y="40"/>
                      </a:lnTo>
                      <a:lnTo>
                        <a:pt x="1688" y="0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81" name="Freeform 123">
                  <a:extLst>
                    <a:ext uri="{FF2B5EF4-FFF2-40B4-BE49-F238E27FC236}">
                      <a16:creationId xmlns:a16="http://schemas.microsoft.com/office/drawing/2014/main" id="{30AF0801-190D-4695-9D85-17D1523B5B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744" y="3024"/>
                  <a:ext cx="1688" cy="40"/>
                </a:xfrm>
                <a:custGeom>
                  <a:avLst/>
                  <a:gdLst>
                    <a:gd name="T0" fmla="*/ 0 w 1688"/>
                    <a:gd name="T1" fmla="*/ 40 h 40"/>
                    <a:gd name="T2" fmla="*/ 1680 w 1688"/>
                    <a:gd name="T3" fmla="*/ 40 h 40"/>
                    <a:gd name="T4" fmla="*/ 1688 w 1688"/>
                    <a:gd name="T5" fmla="*/ 0 h 40"/>
                    <a:gd name="T6" fmla="*/ 8 w 1688"/>
                    <a:gd name="T7" fmla="*/ 16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88" h="40">
                      <a:moveTo>
                        <a:pt x="0" y="40"/>
                      </a:moveTo>
                      <a:lnTo>
                        <a:pt x="1680" y="40"/>
                      </a:lnTo>
                      <a:lnTo>
                        <a:pt x="1688" y="0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2377" name="Group 124">
                <a:extLst>
                  <a:ext uri="{FF2B5EF4-FFF2-40B4-BE49-F238E27FC236}">
                    <a16:creationId xmlns:a16="http://schemas.microsoft.com/office/drawing/2014/main" id="{101BEC74-72AC-44C3-9155-5A0E957099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4" y="2688"/>
                <a:ext cx="1688" cy="144"/>
                <a:chOff x="3744" y="3024"/>
                <a:chExt cx="1688" cy="144"/>
              </a:xfrm>
            </p:grpSpPr>
            <p:sp>
              <p:nvSpPr>
                <p:cNvPr id="12378" name="Freeform 125">
                  <a:extLst>
                    <a:ext uri="{FF2B5EF4-FFF2-40B4-BE49-F238E27FC236}">
                      <a16:creationId xmlns:a16="http://schemas.microsoft.com/office/drawing/2014/main" id="{016922B4-1BF9-41BF-933C-CFD74977CA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4" y="3128"/>
                  <a:ext cx="1688" cy="40"/>
                </a:xfrm>
                <a:custGeom>
                  <a:avLst/>
                  <a:gdLst>
                    <a:gd name="T0" fmla="*/ 0 w 1688"/>
                    <a:gd name="T1" fmla="*/ 40 h 40"/>
                    <a:gd name="T2" fmla="*/ 1680 w 1688"/>
                    <a:gd name="T3" fmla="*/ 40 h 40"/>
                    <a:gd name="T4" fmla="*/ 1688 w 1688"/>
                    <a:gd name="T5" fmla="*/ 0 h 40"/>
                    <a:gd name="T6" fmla="*/ 8 w 1688"/>
                    <a:gd name="T7" fmla="*/ 16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88" h="40">
                      <a:moveTo>
                        <a:pt x="0" y="40"/>
                      </a:moveTo>
                      <a:lnTo>
                        <a:pt x="1680" y="40"/>
                      </a:lnTo>
                      <a:lnTo>
                        <a:pt x="1688" y="0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79" name="Freeform 126">
                  <a:extLst>
                    <a:ext uri="{FF2B5EF4-FFF2-40B4-BE49-F238E27FC236}">
                      <a16:creationId xmlns:a16="http://schemas.microsoft.com/office/drawing/2014/main" id="{128B4A50-8DEE-4217-A0F4-41FFB97B0F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744" y="3024"/>
                  <a:ext cx="1688" cy="40"/>
                </a:xfrm>
                <a:custGeom>
                  <a:avLst/>
                  <a:gdLst>
                    <a:gd name="T0" fmla="*/ 0 w 1688"/>
                    <a:gd name="T1" fmla="*/ 40 h 40"/>
                    <a:gd name="T2" fmla="*/ 1680 w 1688"/>
                    <a:gd name="T3" fmla="*/ 40 h 40"/>
                    <a:gd name="T4" fmla="*/ 1688 w 1688"/>
                    <a:gd name="T5" fmla="*/ 0 h 40"/>
                    <a:gd name="T6" fmla="*/ 8 w 1688"/>
                    <a:gd name="T7" fmla="*/ 16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88" h="40">
                      <a:moveTo>
                        <a:pt x="0" y="40"/>
                      </a:moveTo>
                      <a:lnTo>
                        <a:pt x="1680" y="40"/>
                      </a:lnTo>
                      <a:lnTo>
                        <a:pt x="1688" y="0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371" name="Group 127">
              <a:extLst>
                <a:ext uri="{FF2B5EF4-FFF2-40B4-BE49-F238E27FC236}">
                  <a16:creationId xmlns:a16="http://schemas.microsoft.com/office/drawing/2014/main" id="{93A7C3EA-F67F-41CB-B8CC-7119373AFC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0" y="2448"/>
              <a:ext cx="336" cy="144"/>
              <a:chOff x="5952" y="3936"/>
              <a:chExt cx="464" cy="136"/>
            </a:xfrm>
          </p:grpSpPr>
          <p:sp>
            <p:nvSpPr>
              <p:cNvPr id="12372" name="Freeform 128">
                <a:extLst>
                  <a:ext uri="{FF2B5EF4-FFF2-40B4-BE49-F238E27FC236}">
                    <a16:creationId xmlns:a16="http://schemas.microsoft.com/office/drawing/2014/main" id="{44E7FD25-EC13-4C47-ADDB-895025160D73}"/>
                  </a:ext>
                </a:extLst>
              </p:cNvPr>
              <p:cNvSpPr>
                <a:spLocks/>
              </p:cNvSpPr>
              <p:nvPr/>
            </p:nvSpPr>
            <p:spPr bwMode="auto">
              <a:xfrm rot="1707694">
                <a:off x="5952" y="3936"/>
                <a:ext cx="272" cy="136"/>
              </a:xfrm>
              <a:custGeom>
                <a:avLst/>
                <a:gdLst>
                  <a:gd name="T0" fmla="*/ 0 w 272"/>
                  <a:gd name="T1" fmla="*/ 136 h 136"/>
                  <a:gd name="T2" fmla="*/ 96 w 272"/>
                  <a:gd name="T3" fmla="*/ 56 h 136"/>
                  <a:gd name="T4" fmla="*/ 192 w 272"/>
                  <a:gd name="T5" fmla="*/ 104 h 136"/>
                  <a:gd name="T6" fmla="*/ 272 w 272"/>
                  <a:gd name="T7" fmla="*/ 40 h 136"/>
                  <a:gd name="T8" fmla="*/ 192 w 272"/>
                  <a:gd name="T9" fmla="*/ 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0" y="136"/>
                    </a:moveTo>
                    <a:cubicBezTo>
                      <a:pt x="16" y="123"/>
                      <a:pt x="64" y="61"/>
                      <a:pt x="96" y="56"/>
                    </a:cubicBezTo>
                    <a:cubicBezTo>
                      <a:pt x="128" y="51"/>
                      <a:pt x="163" y="107"/>
                      <a:pt x="192" y="104"/>
                    </a:cubicBezTo>
                    <a:cubicBezTo>
                      <a:pt x="221" y="101"/>
                      <a:pt x="272" y="57"/>
                      <a:pt x="272" y="40"/>
                    </a:cubicBezTo>
                    <a:cubicBezTo>
                      <a:pt x="272" y="23"/>
                      <a:pt x="209" y="8"/>
                      <a:pt x="192" y="0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73" name="Freeform 129">
                <a:extLst>
                  <a:ext uri="{FF2B5EF4-FFF2-40B4-BE49-F238E27FC236}">
                    <a16:creationId xmlns:a16="http://schemas.microsoft.com/office/drawing/2014/main" id="{2FD35E77-0112-41A3-B256-C0CA59BBE9BE}"/>
                  </a:ext>
                </a:extLst>
              </p:cNvPr>
              <p:cNvSpPr>
                <a:spLocks/>
              </p:cNvSpPr>
              <p:nvPr/>
            </p:nvSpPr>
            <p:spPr bwMode="auto">
              <a:xfrm rot="19892306" flipH="1">
                <a:off x="6144" y="3936"/>
                <a:ext cx="272" cy="136"/>
              </a:xfrm>
              <a:custGeom>
                <a:avLst/>
                <a:gdLst>
                  <a:gd name="T0" fmla="*/ 0 w 272"/>
                  <a:gd name="T1" fmla="*/ 136 h 136"/>
                  <a:gd name="T2" fmla="*/ 96 w 272"/>
                  <a:gd name="T3" fmla="*/ 56 h 136"/>
                  <a:gd name="T4" fmla="*/ 192 w 272"/>
                  <a:gd name="T5" fmla="*/ 104 h 136"/>
                  <a:gd name="T6" fmla="*/ 272 w 272"/>
                  <a:gd name="T7" fmla="*/ 40 h 136"/>
                  <a:gd name="T8" fmla="*/ 192 w 272"/>
                  <a:gd name="T9" fmla="*/ 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0" y="136"/>
                    </a:moveTo>
                    <a:cubicBezTo>
                      <a:pt x="16" y="123"/>
                      <a:pt x="64" y="61"/>
                      <a:pt x="96" y="56"/>
                    </a:cubicBezTo>
                    <a:cubicBezTo>
                      <a:pt x="128" y="51"/>
                      <a:pt x="163" y="107"/>
                      <a:pt x="192" y="104"/>
                    </a:cubicBezTo>
                    <a:cubicBezTo>
                      <a:pt x="221" y="101"/>
                      <a:pt x="272" y="57"/>
                      <a:pt x="272" y="40"/>
                    </a:cubicBezTo>
                    <a:cubicBezTo>
                      <a:pt x="272" y="23"/>
                      <a:pt x="209" y="8"/>
                      <a:pt x="192" y="0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2322" name="Freeform 131">
            <a:extLst>
              <a:ext uri="{FF2B5EF4-FFF2-40B4-BE49-F238E27FC236}">
                <a16:creationId xmlns:a16="http://schemas.microsoft.com/office/drawing/2014/main" id="{3880B533-5C81-44FE-8BBC-592BFB04CADC}"/>
              </a:ext>
            </a:extLst>
          </p:cNvPr>
          <p:cNvSpPr>
            <a:spLocks/>
          </p:cNvSpPr>
          <p:nvPr/>
        </p:nvSpPr>
        <p:spPr bwMode="auto">
          <a:xfrm>
            <a:off x="4038600" y="6172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3" name="Freeform 132">
            <a:extLst>
              <a:ext uri="{FF2B5EF4-FFF2-40B4-BE49-F238E27FC236}">
                <a16:creationId xmlns:a16="http://schemas.microsoft.com/office/drawing/2014/main" id="{89C3169C-9DA1-4B05-9BAC-76235FEE172A}"/>
              </a:ext>
            </a:extLst>
          </p:cNvPr>
          <p:cNvSpPr>
            <a:spLocks/>
          </p:cNvSpPr>
          <p:nvPr/>
        </p:nvSpPr>
        <p:spPr bwMode="auto">
          <a:xfrm>
            <a:off x="4343400" y="62484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4" name="Freeform 133">
            <a:extLst>
              <a:ext uri="{FF2B5EF4-FFF2-40B4-BE49-F238E27FC236}">
                <a16:creationId xmlns:a16="http://schemas.microsoft.com/office/drawing/2014/main" id="{9E87E0D0-3E18-42A1-873D-652F3F96AA3D}"/>
              </a:ext>
            </a:extLst>
          </p:cNvPr>
          <p:cNvSpPr>
            <a:spLocks/>
          </p:cNvSpPr>
          <p:nvPr/>
        </p:nvSpPr>
        <p:spPr bwMode="auto">
          <a:xfrm>
            <a:off x="4876800" y="62484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5" name="Freeform 134">
            <a:extLst>
              <a:ext uri="{FF2B5EF4-FFF2-40B4-BE49-F238E27FC236}">
                <a16:creationId xmlns:a16="http://schemas.microsoft.com/office/drawing/2014/main" id="{C65C1899-8574-4A24-97E0-16DE9973DB9B}"/>
              </a:ext>
            </a:extLst>
          </p:cNvPr>
          <p:cNvSpPr>
            <a:spLocks/>
          </p:cNvSpPr>
          <p:nvPr/>
        </p:nvSpPr>
        <p:spPr bwMode="auto">
          <a:xfrm>
            <a:off x="5715000" y="62484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6" name="Freeform 135">
            <a:extLst>
              <a:ext uri="{FF2B5EF4-FFF2-40B4-BE49-F238E27FC236}">
                <a16:creationId xmlns:a16="http://schemas.microsoft.com/office/drawing/2014/main" id="{33FB30C3-0F9E-4FF9-A385-86E2F2B8CE93}"/>
              </a:ext>
            </a:extLst>
          </p:cNvPr>
          <p:cNvSpPr>
            <a:spLocks/>
          </p:cNvSpPr>
          <p:nvPr/>
        </p:nvSpPr>
        <p:spPr bwMode="auto">
          <a:xfrm>
            <a:off x="5334000" y="60198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7" name="Freeform 136">
            <a:extLst>
              <a:ext uri="{FF2B5EF4-FFF2-40B4-BE49-F238E27FC236}">
                <a16:creationId xmlns:a16="http://schemas.microsoft.com/office/drawing/2014/main" id="{F7AC6077-FA27-4073-BA77-2C0996732393}"/>
              </a:ext>
            </a:extLst>
          </p:cNvPr>
          <p:cNvSpPr>
            <a:spLocks/>
          </p:cNvSpPr>
          <p:nvPr/>
        </p:nvSpPr>
        <p:spPr bwMode="auto">
          <a:xfrm>
            <a:off x="4724400" y="60198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8" name="Freeform 137">
            <a:extLst>
              <a:ext uri="{FF2B5EF4-FFF2-40B4-BE49-F238E27FC236}">
                <a16:creationId xmlns:a16="http://schemas.microsoft.com/office/drawing/2014/main" id="{D725F127-4E4E-49B5-AA72-90A982AEFAEA}"/>
              </a:ext>
            </a:extLst>
          </p:cNvPr>
          <p:cNvSpPr>
            <a:spLocks/>
          </p:cNvSpPr>
          <p:nvPr/>
        </p:nvSpPr>
        <p:spPr bwMode="auto">
          <a:xfrm>
            <a:off x="4419600" y="58674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9" name="Freeform 138">
            <a:extLst>
              <a:ext uri="{FF2B5EF4-FFF2-40B4-BE49-F238E27FC236}">
                <a16:creationId xmlns:a16="http://schemas.microsoft.com/office/drawing/2014/main" id="{67E1E3FF-56FD-4FCE-B56A-E8CC9ADC7C36}"/>
              </a:ext>
            </a:extLst>
          </p:cNvPr>
          <p:cNvSpPr>
            <a:spLocks/>
          </p:cNvSpPr>
          <p:nvPr/>
        </p:nvSpPr>
        <p:spPr bwMode="auto">
          <a:xfrm rot="8404688">
            <a:off x="4114800" y="57150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0" name="Freeform 139">
            <a:extLst>
              <a:ext uri="{FF2B5EF4-FFF2-40B4-BE49-F238E27FC236}">
                <a16:creationId xmlns:a16="http://schemas.microsoft.com/office/drawing/2014/main" id="{EEAD569B-84AA-4B9E-9410-7075AB8F2907}"/>
              </a:ext>
            </a:extLst>
          </p:cNvPr>
          <p:cNvSpPr>
            <a:spLocks/>
          </p:cNvSpPr>
          <p:nvPr/>
        </p:nvSpPr>
        <p:spPr bwMode="auto">
          <a:xfrm rot="-10293324">
            <a:off x="3962400" y="55626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1" name="Freeform 140">
            <a:extLst>
              <a:ext uri="{FF2B5EF4-FFF2-40B4-BE49-F238E27FC236}">
                <a16:creationId xmlns:a16="http://schemas.microsoft.com/office/drawing/2014/main" id="{DED1C7C1-E2BD-402E-B904-F09F2C6965F4}"/>
              </a:ext>
            </a:extLst>
          </p:cNvPr>
          <p:cNvSpPr>
            <a:spLocks/>
          </p:cNvSpPr>
          <p:nvPr/>
        </p:nvSpPr>
        <p:spPr bwMode="auto">
          <a:xfrm>
            <a:off x="4724400" y="5791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2" name="Freeform 141">
            <a:extLst>
              <a:ext uri="{FF2B5EF4-FFF2-40B4-BE49-F238E27FC236}">
                <a16:creationId xmlns:a16="http://schemas.microsoft.com/office/drawing/2014/main" id="{00DCF778-67DC-435E-B887-F35696C68A68}"/>
              </a:ext>
            </a:extLst>
          </p:cNvPr>
          <p:cNvSpPr>
            <a:spLocks/>
          </p:cNvSpPr>
          <p:nvPr/>
        </p:nvSpPr>
        <p:spPr bwMode="auto">
          <a:xfrm rot="-2198047">
            <a:off x="3505200" y="55626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3" name="Freeform 142">
            <a:extLst>
              <a:ext uri="{FF2B5EF4-FFF2-40B4-BE49-F238E27FC236}">
                <a16:creationId xmlns:a16="http://schemas.microsoft.com/office/drawing/2014/main" id="{195000EE-6CA3-4EC5-91FC-46866884D5DD}"/>
              </a:ext>
            </a:extLst>
          </p:cNvPr>
          <p:cNvSpPr>
            <a:spLocks/>
          </p:cNvSpPr>
          <p:nvPr/>
        </p:nvSpPr>
        <p:spPr bwMode="auto">
          <a:xfrm rot="-2198047">
            <a:off x="3124200" y="57150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4" name="Freeform 143">
            <a:extLst>
              <a:ext uri="{FF2B5EF4-FFF2-40B4-BE49-F238E27FC236}">
                <a16:creationId xmlns:a16="http://schemas.microsoft.com/office/drawing/2014/main" id="{A7B942C0-4145-4379-8C1C-55B8EAAE6DCF}"/>
              </a:ext>
            </a:extLst>
          </p:cNvPr>
          <p:cNvSpPr>
            <a:spLocks/>
          </p:cNvSpPr>
          <p:nvPr/>
        </p:nvSpPr>
        <p:spPr bwMode="auto">
          <a:xfrm>
            <a:off x="2895600" y="59436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5" name="Freeform 144">
            <a:extLst>
              <a:ext uri="{FF2B5EF4-FFF2-40B4-BE49-F238E27FC236}">
                <a16:creationId xmlns:a16="http://schemas.microsoft.com/office/drawing/2014/main" id="{45E80C94-A996-4046-954C-E8A96502890F}"/>
              </a:ext>
            </a:extLst>
          </p:cNvPr>
          <p:cNvSpPr>
            <a:spLocks/>
          </p:cNvSpPr>
          <p:nvPr/>
        </p:nvSpPr>
        <p:spPr bwMode="auto">
          <a:xfrm>
            <a:off x="2590800" y="61722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6" name="Freeform 145">
            <a:extLst>
              <a:ext uri="{FF2B5EF4-FFF2-40B4-BE49-F238E27FC236}">
                <a16:creationId xmlns:a16="http://schemas.microsoft.com/office/drawing/2014/main" id="{51EB3B0E-4701-41A1-B937-1D79E4946CBA}"/>
              </a:ext>
            </a:extLst>
          </p:cNvPr>
          <p:cNvSpPr>
            <a:spLocks/>
          </p:cNvSpPr>
          <p:nvPr/>
        </p:nvSpPr>
        <p:spPr bwMode="auto">
          <a:xfrm>
            <a:off x="2362200" y="64770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4425" name="Group 153">
            <a:extLst>
              <a:ext uri="{FF2B5EF4-FFF2-40B4-BE49-F238E27FC236}">
                <a16:creationId xmlns:a16="http://schemas.microsoft.com/office/drawing/2014/main" id="{DE659251-AE48-41D2-8D39-20A96DFFD54E}"/>
              </a:ext>
            </a:extLst>
          </p:cNvPr>
          <p:cNvGrpSpPr>
            <a:grpSpLocks/>
          </p:cNvGrpSpPr>
          <p:nvPr/>
        </p:nvGrpSpPr>
        <p:grpSpPr bwMode="auto">
          <a:xfrm>
            <a:off x="3124200" y="5029200"/>
            <a:ext cx="2514600" cy="1219200"/>
            <a:chOff x="4032" y="2784"/>
            <a:chExt cx="1584" cy="768"/>
          </a:xfrm>
        </p:grpSpPr>
        <p:grpSp>
          <p:nvGrpSpPr>
            <p:cNvPr id="12347" name="Group 130">
              <a:extLst>
                <a:ext uri="{FF2B5EF4-FFF2-40B4-BE49-F238E27FC236}">
                  <a16:creationId xmlns:a16="http://schemas.microsoft.com/office/drawing/2014/main" id="{61F23E50-76D0-478E-A3FF-E4DAD56D86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2832"/>
              <a:ext cx="1392" cy="720"/>
              <a:chOff x="2400" y="3504"/>
              <a:chExt cx="1392" cy="720"/>
            </a:xfrm>
          </p:grpSpPr>
          <p:sp>
            <p:nvSpPr>
              <p:cNvPr id="12355" name="Freeform 9">
                <a:extLst>
                  <a:ext uri="{FF2B5EF4-FFF2-40B4-BE49-F238E27FC236}">
                    <a16:creationId xmlns:a16="http://schemas.microsoft.com/office/drawing/2014/main" id="{094A2BFF-CE1C-4564-A293-27CEA1DA6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4" y="3749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56" name="Freeform 15">
                <a:extLst>
                  <a:ext uri="{FF2B5EF4-FFF2-40B4-BE49-F238E27FC236}">
                    <a16:creationId xmlns:a16="http://schemas.microsoft.com/office/drawing/2014/main" id="{0A36AB34-0554-40F2-8EFF-B106990F5F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4" y="3600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57" name="Freeform 16">
                <a:extLst>
                  <a:ext uri="{FF2B5EF4-FFF2-40B4-BE49-F238E27FC236}">
                    <a16:creationId xmlns:a16="http://schemas.microsoft.com/office/drawing/2014/main" id="{0CE89179-75C9-4343-9D16-005A64EA43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8" y="3600"/>
                <a:ext cx="336" cy="192"/>
              </a:xfrm>
              <a:custGeom>
                <a:avLst/>
                <a:gdLst>
                  <a:gd name="T0" fmla="*/ 4 w 2287"/>
                  <a:gd name="T1" fmla="*/ 22 h 1272"/>
                  <a:gd name="T2" fmla="*/ 1 w 2287"/>
                  <a:gd name="T3" fmla="*/ 16 h 1272"/>
                  <a:gd name="T4" fmla="*/ 12 w 2287"/>
                  <a:gd name="T5" fmla="*/ 3 h 1272"/>
                  <a:gd name="T6" fmla="*/ 23 w 2287"/>
                  <a:gd name="T7" fmla="*/ 2 h 1272"/>
                  <a:gd name="T8" fmla="*/ 39 w 2287"/>
                  <a:gd name="T9" fmla="*/ 1 h 1272"/>
                  <a:gd name="T10" fmla="*/ 48 w 2287"/>
                  <a:gd name="T11" fmla="*/ 8 h 1272"/>
                  <a:gd name="T12" fmla="*/ 47 w 2287"/>
                  <a:gd name="T13" fmla="*/ 15 h 1272"/>
                  <a:gd name="T14" fmla="*/ 40 w 2287"/>
                  <a:gd name="T15" fmla="*/ 27 h 1272"/>
                  <a:gd name="T16" fmla="*/ 29 w 2287"/>
                  <a:gd name="T17" fmla="*/ 26 h 1272"/>
                  <a:gd name="T18" fmla="*/ 13 w 2287"/>
                  <a:gd name="T19" fmla="*/ 27 h 1272"/>
                  <a:gd name="T20" fmla="*/ 3 w 2287"/>
                  <a:gd name="T21" fmla="*/ 22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58" name="Freeform 21">
                <a:extLst>
                  <a:ext uri="{FF2B5EF4-FFF2-40B4-BE49-F238E27FC236}">
                    <a16:creationId xmlns:a16="http://schemas.microsoft.com/office/drawing/2014/main" id="{2C09D2B6-4265-4E6B-89BE-84465D54C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" y="3888"/>
                <a:ext cx="336" cy="192"/>
              </a:xfrm>
              <a:custGeom>
                <a:avLst/>
                <a:gdLst>
                  <a:gd name="T0" fmla="*/ 4 w 2287"/>
                  <a:gd name="T1" fmla="*/ 22 h 1272"/>
                  <a:gd name="T2" fmla="*/ 1 w 2287"/>
                  <a:gd name="T3" fmla="*/ 16 h 1272"/>
                  <a:gd name="T4" fmla="*/ 12 w 2287"/>
                  <a:gd name="T5" fmla="*/ 3 h 1272"/>
                  <a:gd name="T6" fmla="*/ 23 w 2287"/>
                  <a:gd name="T7" fmla="*/ 2 h 1272"/>
                  <a:gd name="T8" fmla="*/ 39 w 2287"/>
                  <a:gd name="T9" fmla="*/ 1 h 1272"/>
                  <a:gd name="T10" fmla="*/ 48 w 2287"/>
                  <a:gd name="T11" fmla="*/ 8 h 1272"/>
                  <a:gd name="T12" fmla="*/ 47 w 2287"/>
                  <a:gd name="T13" fmla="*/ 15 h 1272"/>
                  <a:gd name="T14" fmla="*/ 40 w 2287"/>
                  <a:gd name="T15" fmla="*/ 27 h 1272"/>
                  <a:gd name="T16" fmla="*/ 29 w 2287"/>
                  <a:gd name="T17" fmla="*/ 26 h 1272"/>
                  <a:gd name="T18" fmla="*/ 13 w 2287"/>
                  <a:gd name="T19" fmla="*/ 27 h 1272"/>
                  <a:gd name="T20" fmla="*/ 3 w 2287"/>
                  <a:gd name="T21" fmla="*/ 22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59" name="Freeform 22">
                <a:extLst>
                  <a:ext uri="{FF2B5EF4-FFF2-40B4-BE49-F238E27FC236}">
                    <a16:creationId xmlns:a16="http://schemas.microsoft.com/office/drawing/2014/main" id="{EDB2CFDC-9DCC-4269-9F3A-BA0981588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0" y="3840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0" name="Freeform 23">
                <a:extLst>
                  <a:ext uri="{FF2B5EF4-FFF2-40B4-BE49-F238E27FC236}">
                    <a16:creationId xmlns:a16="http://schemas.microsoft.com/office/drawing/2014/main" id="{4B614938-D54E-4D91-9308-0BB37F7EA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0" y="3888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1" name="Freeform 24">
                <a:extLst>
                  <a:ext uri="{FF2B5EF4-FFF2-40B4-BE49-F238E27FC236}">
                    <a16:creationId xmlns:a16="http://schemas.microsoft.com/office/drawing/2014/main" id="{6DFD60F2-7CB0-4882-A596-B3280EC44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6" y="3696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2" name="Freeform 25">
                <a:extLst>
                  <a:ext uri="{FF2B5EF4-FFF2-40B4-BE49-F238E27FC236}">
                    <a16:creationId xmlns:a16="http://schemas.microsoft.com/office/drawing/2014/main" id="{5028662A-DA3A-466C-9EC6-B1ECA8DEF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6" y="3504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3" name="Freeform 27">
                <a:extLst>
                  <a:ext uri="{FF2B5EF4-FFF2-40B4-BE49-F238E27FC236}">
                    <a16:creationId xmlns:a16="http://schemas.microsoft.com/office/drawing/2014/main" id="{157F91EE-4D62-466A-9E88-58A78643E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8" y="3552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4" name="Freeform 28">
                <a:extLst>
                  <a:ext uri="{FF2B5EF4-FFF2-40B4-BE49-F238E27FC236}">
                    <a16:creationId xmlns:a16="http://schemas.microsoft.com/office/drawing/2014/main" id="{A903F324-2102-4AC9-A5B1-22474B54F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2" y="3792"/>
                <a:ext cx="336" cy="192"/>
              </a:xfrm>
              <a:custGeom>
                <a:avLst/>
                <a:gdLst>
                  <a:gd name="T0" fmla="*/ 4 w 2287"/>
                  <a:gd name="T1" fmla="*/ 22 h 1272"/>
                  <a:gd name="T2" fmla="*/ 1 w 2287"/>
                  <a:gd name="T3" fmla="*/ 16 h 1272"/>
                  <a:gd name="T4" fmla="*/ 12 w 2287"/>
                  <a:gd name="T5" fmla="*/ 3 h 1272"/>
                  <a:gd name="T6" fmla="*/ 23 w 2287"/>
                  <a:gd name="T7" fmla="*/ 2 h 1272"/>
                  <a:gd name="T8" fmla="*/ 39 w 2287"/>
                  <a:gd name="T9" fmla="*/ 1 h 1272"/>
                  <a:gd name="T10" fmla="*/ 48 w 2287"/>
                  <a:gd name="T11" fmla="*/ 8 h 1272"/>
                  <a:gd name="T12" fmla="*/ 47 w 2287"/>
                  <a:gd name="T13" fmla="*/ 15 h 1272"/>
                  <a:gd name="T14" fmla="*/ 40 w 2287"/>
                  <a:gd name="T15" fmla="*/ 27 h 1272"/>
                  <a:gd name="T16" fmla="*/ 29 w 2287"/>
                  <a:gd name="T17" fmla="*/ 26 h 1272"/>
                  <a:gd name="T18" fmla="*/ 13 w 2287"/>
                  <a:gd name="T19" fmla="*/ 27 h 1272"/>
                  <a:gd name="T20" fmla="*/ 3 w 2287"/>
                  <a:gd name="T21" fmla="*/ 22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5" name="Freeform 29">
                <a:extLst>
                  <a:ext uri="{FF2B5EF4-FFF2-40B4-BE49-F238E27FC236}">
                    <a16:creationId xmlns:a16="http://schemas.microsoft.com/office/drawing/2014/main" id="{41F1757A-4A71-46D9-9038-BF7788FF1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2" y="3936"/>
                <a:ext cx="336" cy="192"/>
              </a:xfrm>
              <a:custGeom>
                <a:avLst/>
                <a:gdLst>
                  <a:gd name="T0" fmla="*/ 4 w 2287"/>
                  <a:gd name="T1" fmla="*/ 22 h 1272"/>
                  <a:gd name="T2" fmla="*/ 1 w 2287"/>
                  <a:gd name="T3" fmla="*/ 16 h 1272"/>
                  <a:gd name="T4" fmla="*/ 12 w 2287"/>
                  <a:gd name="T5" fmla="*/ 3 h 1272"/>
                  <a:gd name="T6" fmla="*/ 23 w 2287"/>
                  <a:gd name="T7" fmla="*/ 2 h 1272"/>
                  <a:gd name="T8" fmla="*/ 39 w 2287"/>
                  <a:gd name="T9" fmla="*/ 1 h 1272"/>
                  <a:gd name="T10" fmla="*/ 48 w 2287"/>
                  <a:gd name="T11" fmla="*/ 8 h 1272"/>
                  <a:gd name="T12" fmla="*/ 47 w 2287"/>
                  <a:gd name="T13" fmla="*/ 15 h 1272"/>
                  <a:gd name="T14" fmla="*/ 40 w 2287"/>
                  <a:gd name="T15" fmla="*/ 27 h 1272"/>
                  <a:gd name="T16" fmla="*/ 29 w 2287"/>
                  <a:gd name="T17" fmla="*/ 26 h 1272"/>
                  <a:gd name="T18" fmla="*/ 13 w 2287"/>
                  <a:gd name="T19" fmla="*/ 27 h 1272"/>
                  <a:gd name="T20" fmla="*/ 3 w 2287"/>
                  <a:gd name="T21" fmla="*/ 22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6" name="Freeform 31">
                <a:extLst>
                  <a:ext uri="{FF2B5EF4-FFF2-40B4-BE49-F238E27FC236}">
                    <a16:creationId xmlns:a16="http://schemas.microsoft.com/office/drawing/2014/main" id="{88DCA959-2D2C-4F2E-97BB-3F85BFC93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2" y="3792"/>
                <a:ext cx="336" cy="192"/>
              </a:xfrm>
              <a:custGeom>
                <a:avLst/>
                <a:gdLst>
                  <a:gd name="T0" fmla="*/ 4 w 2287"/>
                  <a:gd name="T1" fmla="*/ 22 h 1272"/>
                  <a:gd name="T2" fmla="*/ 1 w 2287"/>
                  <a:gd name="T3" fmla="*/ 16 h 1272"/>
                  <a:gd name="T4" fmla="*/ 12 w 2287"/>
                  <a:gd name="T5" fmla="*/ 3 h 1272"/>
                  <a:gd name="T6" fmla="*/ 23 w 2287"/>
                  <a:gd name="T7" fmla="*/ 2 h 1272"/>
                  <a:gd name="T8" fmla="*/ 39 w 2287"/>
                  <a:gd name="T9" fmla="*/ 1 h 1272"/>
                  <a:gd name="T10" fmla="*/ 48 w 2287"/>
                  <a:gd name="T11" fmla="*/ 8 h 1272"/>
                  <a:gd name="T12" fmla="*/ 47 w 2287"/>
                  <a:gd name="T13" fmla="*/ 15 h 1272"/>
                  <a:gd name="T14" fmla="*/ 40 w 2287"/>
                  <a:gd name="T15" fmla="*/ 27 h 1272"/>
                  <a:gd name="T16" fmla="*/ 29 w 2287"/>
                  <a:gd name="T17" fmla="*/ 26 h 1272"/>
                  <a:gd name="T18" fmla="*/ 13 w 2287"/>
                  <a:gd name="T19" fmla="*/ 27 h 1272"/>
                  <a:gd name="T20" fmla="*/ 3 w 2287"/>
                  <a:gd name="T21" fmla="*/ 22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7" name="Freeform 32">
                <a:extLst>
                  <a:ext uri="{FF2B5EF4-FFF2-40B4-BE49-F238E27FC236}">
                    <a16:creationId xmlns:a16="http://schemas.microsoft.com/office/drawing/2014/main" id="{AD72B485-6EC6-4E5E-AC3F-AAC33336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3984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8" name="Freeform 47">
                <a:extLst>
                  <a:ext uri="{FF2B5EF4-FFF2-40B4-BE49-F238E27FC236}">
                    <a16:creationId xmlns:a16="http://schemas.microsoft.com/office/drawing/2014/main" id="{5BFB4C33-57BA-40FF-A697-828EBD484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3984"/>
                <a:ext cx="336" cy="192"/>
              </a:xfrm>
              <a:custGeom>
                <a:avLst/>
                <a:gdLst>
                  <a:gd name="T0" fmla="*/ 4 w 2287"/>
                  <a:gd name="T1" fmla="*/ 22 h 1272"/>
                  <a:gd name="T2" fmla="*/ 1 w 2287"/>
                  <a:gd name="T3" fmla="*/ 16 h 1272"/>
                  <a:gd name="T4" fmla="*/ 12 w 2287"/>
                  <a:gd name="T5" fmla="*/ 3 h 1272"/>
                  <a:gd name="T6" fmla="*/ 23 w 2287"/>
                  <a:gd name="T7" fmla="*/ 2 h 1272"/>
                  <a:gd name="T8" fmla="*/ 39 w 2287"/>
                  <a:gd name="T9" fmla="*/ 1 h 1272"/>
                  <a:gd name="T10" fmla="*/ 48 w 2287"/>
                  <a:gd name="T11" fmla="*/ 8 h 1272"/>
                  <a:gd name="T12" fmla="*/ 47 w 2287"/>
                  <a:gd name="T13" fmla="*/ 15 h 1272"/>
                  <a:gd name="T14" fmla="*/ 40 w 2287"/>
                  <a:gd name="T15" fmla="*/ 27 h 1272"/>
                  <a:gd name="T16" fmla="*/ 29 w 2287"/>
                  <a:gd name="T17" fmla="*/ 26 h 1272"/>
                  <a:gd name="T18" fmla="*/ 13 w 2287"/>
                  <a:gd name="T19" fmla="*/ 27 h 1272"/>
                  <a:gd name="T20" fmla="*/ 3 w 2287"/>
                  <a:gd name="T21" fmla="*/ 22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48" name="Freeform 146">
              <a:extLst>
                <a:ext uri="{FF2B5EF4-FFF2-40B4-BE49-F238E27FC236}">
                  <a16:creationId xmlns:a16="http://schemas.microsoft.com/office/drawing/2014/main" id="{B1495C69-0E8D-4345-9E4C-61AC76F2921C}"/>
                </a:ext>
              </a:extLst>
            </p:cNvPr>
            <p:cNvSpPr>
              <a:spLocks/>
            </p:cNvSpPr>
            <p:nvPr/>
          </p:nvSpPr>
          <p:spPr bwMode="auto">
            <a:xfrm rot="-10293324">
              <a:off x="4224" y="3072"/>
              <a:ext cx="288" cy="192"/>
            </a:xfrm>
            <a:custGeom>
              <a:avLst/>
              <a:gdLst>
                <a:gd name="T0" fmla="*/ 3 w 2287"/>
                <a:gd name="T1" fmla="*/ 22 h 1272"/>
                <a:gd name="T2" fmla="*/ 1 w 2287"/>
                <a:gd name="T3" fmla="*/ 16 h 1272"/>
                <a:gd name="T4" fmla="*/ 9 w 2287"/>
                <a:gd name="T5" fmla="*/ 3 h 1272"/>
                <a:gd name="T6" fmla="*/ 17 w 2287"/>
                <a:gd name="T7" fmla="*/ 2 h 1272"/>
                <a:gd name="T8" fmla="*/ 28 w 2287"/>
                <a:gd name="T9" fmla="*/ 1 h 1272"/>
                <a:gd name="T10" fmla="*/ 35 w 2287"/>
                <a:gd name="T11" fmla="*/ 8 h 1272"/>
                <a:gd name="T12" fmla="*/ 35 w 2287"/>
                <a:gd name="T13" fmla="*/ 15 h 1272"/>
                <a:gd name="T14" fmla="*/ 29 w 2287"/>
                <a:gd name="T15" fmla="*/ 27 h 1272"/>
                <a:gd name="T16" fmla="*/ 22 w 2287"/>
                <a:gd name="T17" fmla="*/ 26 h 1272"/>
                <a:gd name="T18" fmla="*/ 9 w 2287"/>
                <a:gd name="T19" fmla="*/ 27 h 1272"/>
                <a:gd name="T20" fmla="*/ 3 w 2287"/>
                <a:gd name="T21" fmla="*/ 22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49" name="Freeform 147">
              <a:extLst>
                <a:ext uri="{FF2B5EF4-FFF2-40B4-BE49-F238E27FC236}">
                  <a16:creationId xmlns:a16="http://schemas.microsoft.com/office/drawing/2014/main" id="{D43F3510-33BC-4277-86BA-921BB019F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" y="3360"/>
              <a:ext cx="336" cy="192"/>
            </a:xfrm>
            <a:custGeom>
              <a:avLst/>
              <a:gdLst>
                <a:gd name="T0" fmla="*/ 4 w 2287"/>
                <a:gd name="T1" fmla="*/ 22 h 1272"/>
                <a:gd name="T2" fmla="*/ 1 w 2287"/>
                <a:gd name="T3" fmla="*/ 16 h 1272"/>
                <a:gd name="T4" fmla="*/ 12 w 2287"/>
                <a:gd name="T5" fmla="*/ 3 h 1272"/>
                <a:gd name="T6" fmla="*/ 23 w 2287"/>
                <a:gd name="T7" fmla="*/ 2 h 1272"/>
                <a:gd name="T8" fmla="*/ 39 w 2287"/>
                <a:gd name="T9" fmla="*/ 1 h 1272"/>
                <a:gd name="T10" fmla="*/ 48 w 2287"/>
                <a:gd name="T11" fmla="*/ 8 h 1272"/>
                <a:gd name="T12" fmla="*/ 47 w 2287"/>
                <a:gd name="T13" fmla="*/ 15 h 1272"/>
                <a:gd name="T14" fmla="*/ 40 w 2287"/>
                <a:gd name="T15" fmla="*/ 27 h 1272"/>
                <a:gd name="T16" fmla="*/ 29 w 2287"/>
                <a:gd name="T17" fmla="*/ 26 h 1272"/>
                <a:gd name="T18" fmla="*/ 13 w 2287"/>
                <a:gd name="T19" fmla="*/ 27 h 1272"/>
                <a:gd name="T20" fmla="*/ 3 w 2287"/>
                <a:gd name="T21" fmla="*/ 22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50" name="Freeform 148">
              <a:extLst>
                <a:ext uri="{FF2B5EF4-FFF2-40B4-BE49-F238E27FC236}">
                  <a16:creationId xmlns:a16="http://schemas.microsoft.com/office/drawing/2014/main" id="{A8C27A0E-7786-4142-A921-1B2062626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360"/>
              <a:ext cx="336" cy="192"/>
            </a:xfrm>
            <a:custGeom>
              <a:avLst/>
              <a:gdLst>
                <a:gd name="T0" fmla="*/ 4 w 2287"/>
                <a:gd name="T1" fmla="*/ 22 h 1272"/>
                <a:gd name="T2" fmla="*/ 1 w 2287"/>
                <a:gd name="T3" fmla="*/ 16 h 1272"/>
                <a:gd name="T4" fmla="*/ 12 w 2287"/>
                <a:gd name="T5" fmla="*/ 3 h 1272"/>
                <a:gd name="T6" fmla="*/ 23 w 2287"/>
                <a:gd name="T7" fmla="*/ 2 h 1272"/>
                <a:gd name="T8" fmla="*/ 39 w 2287"/>
                <a:gd name="T9" fmla="*/ 1 h 1272"/>
                <a:gd name="T10" fmla="*/ 48 w 2287"/>
                <a:gd name="T11" fmla="*/ 8 h 1272"/>
                <a:gd name="T12" fmla="*/ 47 w 2287"/>
                <a:gd name="T13" fmla="*/ 15 h 1272"/>
                <a:gd name="T14" fmla="*/ 40 w 2287"/>
                <a:gd name="T15" fmla="*/ 27 h 1272"/>
                <a:gd name="T16" fmla="*/ 29 w 2287"/>
                <a:gd name="T17" fmla="*/ 26 h 1272"/>
                <a:gd name="T18" fmla="*/ 13 w 2287"/>
                <a:gd name="T19" fmla="*/ 27 h 1272"/>
                <a:gd name="T20" fmla="*/ 3 w 2287"/>
                <a:gd name="T21" fmla="*/ 22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51" name="Freeform 149">
              <a:extLst>
                <a:ext uri="{FF2B5EF4-FFF2-40B4-BE49-F238E27FC236}">
                  <a16:creationId xmlns:a16="http://schemas.microsoft.com/office/drawing/2014/main" id="{17C598C1-A986-4AEC-AEFA-E8E30C0D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3312"/>
              <a:ext cx="336" cy="192"/>
            </a:xfrm>
            <a:custGeom>
              <a:avLst/>
              <a:gdLst>
                <a:gd name="T0" fmla="*/ 4 w 2287"/>
                <a:gd name="T1" fmla="*/ 22 h 1272"/>
                <a:gd name="T2" fmla="*/ 1 w 2287"/>
                <a:gd name="T3" fmla="*/ 16 h 1272"/>
                <a:gd name="T4" fmla="*/ 12 w 2287"/>
                <a:gd name="T5" fmla="*/ 3 h 1272"/>
                <a:gd name="T6" fmla="*/ 23 w 2287"/>
                <a:gd name="T7" fmla="*/ 2 h 1272"/>
                <a:gd name="T8" fmla="*/ 39 w 2287"/>
                <a:gd name="T9" fmla="*/ 1 h 1272"/>
                <a:gd name="T10" fmla="*/ 48 w 2287"/>
                <a:gd name="T11" fmla="*/ 8 h 1272"/>
                <a:gd name="T12" fmla="*/ 47 w 2287"/>
                <a:gd name="T13" fmla="*/ 15 h 1272"/>
                <a:gd name="T14" fmla="*/ 40 w 2287"/>
                <a:gd name="T15" fmla="*/ 27 h 1272"/>
                <a:gd name="T16" fmla="*/ 29 w 2287"/>
                <a:gd name="T17" fmla="*/ 26 h 1272"/>
                <a:gd name="T18" fmla="*/ 13 w 2287"/>
                <a:gd name="T19" fmla="*/ 27 h 1272"/>
                <a:gd name="T20" fmla="*/ 3 w 2287"/>
                <a:gd name="T21" fmla="*/ 22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52" name="Freeform 150">
              <a:extLst>
                <a:ext uri="{FF2B5EF4-FFF2-40B4-BE49-F238E27FC236}">
                  <a16:creationId xmlns:a16="http://schemas.microsoft.com/office/drawing/2014/main" id="{4AA39C1F-462D-45A8-BC27-0CBD20479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3360"/>
              <a:ext cx="336" cy="192"/>
            </a:xfrm>
            <a:custGeom>
              <a:avLst/>
              <a:gdLst>
                <a:gd name="T0" fmla="*/ 4 w 2287"/>
                <a:gd name="T1" fmla="*/ 22 h 1272"/>
                <a:gd name="T2" fmla="*/ 1 w 2287"/>
                <a:gd name="T3" fmla="*/ 16 h 1272"/>
                <a:gd name="T4" fmla="*/ 12 w 2287"/>
                <a:gd name="T5" fmla="*/ 3 h 1272"/>
                <a:gd name="T6" fmla="*/ 23 w 2287"/>
                <a:gd name="T7" fmla="*/ 2 h 1272"/>
                <a:gd name="T8" fmla="*/ 39 w 2287"/>
                <a:gd name="T9" fmla="*/ 1 h 1272"/>
                <a:gd name="T10" fmla="*/ 48 w 2287"/>
                <a:gd name="T11" fmla="*/ 8 h 1272"/>
                <a:gd name="T12" fmla="*/ 47 w 2287"/>
                <a:gd name="T13" fmla="*/ 15 h 1272"/>
                <a:gd name="T14" fmla="*/ 40 w 2287"/>
                <a:gd name="T15" fmla="*/ 27 h 1272"/>
                <a:gd name="T16" fmla="*/ 29 w 2287"/>
                <a:gd name="T17" fmla="*/ 26 h 1272"/>
                <a:gd name="T18" fmla="*/ 13 w 2287"/>
                <a:gd name="T19" fmla="*/ 27 h 1272"/>
                <a:gd name="T20" fmla="*/ 3 w 2287"/>
                <a:gd name="T21" fmla="*/ 22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53" name="Freeform 151">
              <a:extLst>
                <a:ext uri="{FF2B5EF4-FFF2-40B4-BE49-F238E27FC236}">
                  <a16:creationId xmlns:a16="http://schemas.microsoft.com/office/drawing/2014/main" id="{D1C315D9-B9EB-49A6-8452-99EDCDEF4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4" y="3024"/>
              <a:ext cx="240" cy="240"/>
            </a:xfrm>
            <a:custGeom>
              <a:avLst/>
              <a:gdLst>
                <a:gd name="T0" fmla="*/ 2 w 2287"/>
                <a:gd name="T1" fmla="*/ 34 h 1272"/>
                <a:gd name="T2" fmla="*/ 1 w 2287"/>
                <a:gd name="T3" fmla="*/ 25 h 1272"/>
                <a:gd name="T4" fmla="*/ 6 w 2287"/>
                <a:gd name="T5" fmla="*/ 5 h 1272"/>
                <a:gd name="T6" fmla="*/ 12 w 2287"/>
                <a:gd name="T7" fmla="*/ 3 h 1272"/>
                <a:gd name="T8" fmla="*/ 20 w 2287"/>
                <a:gd name="T9" fmla="*/ 2 h 1272"/>
                <a:gd name="T10" fmla="*/ 24 w 2287"/>
                <a:gd name="T11" fmla="*/ 12 h 1272"/>
                <a:gd name="T12" fmla="*/ 24 w 2287"/>
                <a:gd name="T13" fmla="*/ 24 h 1272"/>
                <a:gd name="T14" fmla="*/ 20 w 2287"/>
                <a:gd name="T15" fmla="*/ 42 h 1272"/>
                <a:gd name="T16" fmla="*/ 15 w 2287"/>
                <a:gd name="T17" fmla="*/ 41 h 1272"/>
                <a:gd name="T18" fmla="*/ 7 w 2287"/>
                <a:gd name="T19" fmla="*/ 42 h 1272"/>
                <a:gd name="T20" fmla="*/ 2 w 2287"/>
                <a:gd name="T21" fmla="*/ 34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54" name="Freeform 152">
              <a:extLst>
                <a:ext uri="{FF2B5EF4-FFF2-40B4-BE49-F238E27FC236}">
                  <a16:creationId xmlns:a16="http://schemas.microsoft.com/office/drawing/2014/main" id="{BFCF746C-09B1-40DA-9BFB-B730D978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8" y="2784"/>
              <a:ext cx="240" cy="240"/>
            </a:xfrm>
            <a:custGeom>
              <a:avLst/>
              <a:gdLst>
                <a:gd name="T0" fmla="*/ 2 w 2287"/>
                <a:gd name="T1" fmla="*/ 34 h 1272"/>
                <a:gd name="T2" fmla="*/ 1 w 2287"/>
                <a:gd name="T3" fmla="*/ 25 h 1272"/>
                <a:gd name="T4" fmla="*/ 6 w 2287"/>
                <a:gd name="T5" fmla="*/ 5 h 1272"/>
                <a:gd name="T6" fmla="*/ 12 w 2287"/>
                <a:gd name="T7" fmla="*/ 3 h 1272"/>
                <a:gd name="T8" fmla="*/ 20 w 2287"/>
                <a:gd name="T9" fmla="*/ 2 h 1272"/>
                <a:gd name="T10" fmla="*/ 24 w 2287"/>
                <a:gd name="T11" fmla="*/ 12 h 1272"/>
                <a:gd name="T12" fmla="*/ 24 w 2287"/>
                <a:gd name="T13" fmla="*/ 24 h 1272"/>
                <a:gd name="T14" fmla="*/ 20 w 2287"/>
                <a:gd name="T15" fmla="*/ 42 h 1272"/>
                <a:gd name="T16" fmla="*/ 15 w 2287"/>
                <a:gd name="T17" fmla="*/ 41 h 1272"/>
                <a:gd name="T18" fmla="*/ 7 w 2287"/>
                <a:gd name="T19" fmla="*/ 42 h 1272"/>
                <a:gd name="T20" fmla="*/ 2 w 2287"/>
                <a:gd name="T21" fmla="*/ 34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1" name="Rectangle 50">
            <a:extLst>
              <a:ext uri="{FF2B5EF4-FFF2-40B4-BE49-F238E27FC236}">
                <a16:creationId xmlns:a16="http://schemas.microsoft.com/office/drawing/2014/main" id="{98DEADEE-A3CF-4349-8D8C-669B80766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2638" y="1728788"/>
            <a:ext cx="1736725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6600" b="1" i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75%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3FA0A1E-429E-44B2-961E-99C5F2ADA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3" y="2136775"/>
            <a:ext cx="2308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5*4 т -                      х т     -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3B2655E-9E97-4FF1-98ED-9746F2AC0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0388" y="2179638"/>
            <a:ext cx="19018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75%</a:t>
            </a:r>
          </a:p>
        </p:txBody>
      </p:sp>
      <p:sp>
        <p:nvSpPr>
          <p:cNvPr id="154" name="Стрелка вверх 18">
            <a:extLst>
              <a:ext uri="{FF2B5EF4-FFF2-40B4-BE49-F238E27FC236}">
                <a16:creationId xmlns:a16="http://schemas.microsoft.com/office/drawing/2014/main" id="{25470EF1-8EFB-4074-93FE-4D76C76CEEBC}"/>
              </a:ext>
            </a:extLst>
          </p:cNvPr>
          <p:cNvSpPr/>
          <p:nvPr/>
        </p:nvSpPr>
        <p:spPr>
          <a:xfrm rot="10800000" flipH="1">
            <a:off x="36513" y="2232025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55" name="Стрелка вверх 18">
            <a:extLst>
              <a:ext uri="{FF2B5EF4-FFF2-40B4-BE49-F238E27FC236}">
                <a16:creationId xmlns:a16="http://schemas.microsoft.com/office/drawing/2014/main" id="{E8AEC0FC-6B7A-4BDC-B404-8A398B307788}"/>
              </a:ext>
            </a:extLst>
          </p:cNvPr>
          <p:cNvSpPr/>
          <p:nvPr/>
        </p:nvSpPr>
        <p:spPr>
          <a:xfrm rot="10800000" flipH="1">
            <a:off x="3017838" y="225901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2D6BE294-D42A-45ED-8931-F2EFD8B338F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177649" y="1827818"/>
            <a:ext cx="2397744" cy="92519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F190B56-B381-4776-925E-D134B26D9A2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265259" y="3117529"/>
            <a:ext cx="2397744" cy="718787"/>
          </a:xfrm>
          <a:prstGeom prst="rect">
            <a:avLst/>
          </a:prstGeom>
          <a:blipFill>
            <a:blip r:embed="rId7"/>
            <a:stretch>
              <a:fillRect l="-10433" t="-1695" b="-1779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6EF49697-F593-42AC-AD9C-C5EA714AB75A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319219" y="4055538"/>
            <a:ext cx="2397744" cy="492443"/>
          </a:xfrm>
          <a:prstGeom prst="rect">
            <a:avLst/>
          </a:prstGeom>
          <a:blipFill>
            <a:blip r:embed="rId8"/>
            <a:stretch>
              <a:fillRect l="-10433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18323E3-5D2A-435A-A157-46B303277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413" y="5167313"/>
            <a:ext cx="22860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15 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54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2000" fill="hold"/>
                                        <p:tgtEl>
                                          <p:spTgt spid="54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54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2000" fill="hold"/>
                                        <p:tgtEl>
                                          <p:spTgt spid="543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89166 0 " pathEditMode="relative" ptsTypes="AA">
                                      <p:cBhvr>
                                        <p:cTn id="14" dur="5000" fill="hold"/>
                                        <p:tgtEl>
                                          <p:spTgt spid="54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89166 0 " pathEditMode="relative" ptsTypes="AA">
                                      <p:cBhvr>
                                        <p:cTn id="16" dur="5000" fill="hold"/>
                                        <p:tgtEl>
                                          <p:spTgt spid="54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89166 0 " pathEditMode="relative" ptsTypes="AA">
                                      <p:cBhvr>
                                        <p:cTn id="18" dur="5000" fill="hold"/>
                                        <p:tgtEl>
                                          <p:spTgt spid="54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89166 0 " pathEditMode="relative" ptsTypes="AA">
                                      <p:cBhvr>
                                        <p:cTn id="20" dur="5000" fill="hold"/>
                                        <p:tgtEl>
                                          <p:spTgt spid="543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89166 0 " pathEditMode="relative" ptsTypes="AA">
                                      <p:cBhvr>
                                        <p:cTn id="22" dur="5000" fill="hold"/>
                                        <p:tgtEl>
                                          <p:spTgt spid="54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02917 -0.3888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4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-1944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4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22" grpId="0"/>
      <p:bldP spid="151" grpId="0"/>
      <p:bldP spid="152" grpId="0" autoUpdateAnimBg="0"/>
      <p:bldP spid="153" grpId="0" autoUpdateAnimBg="0"/>
      <p:bldP spid="154" grpId="0" animBg="1" autoUpdateAnimBg="0"/>
      <p:bldP spid="155" grpId="0" animBg="1" autoUpdateAnimBg="0"/>
      <p:bldP spid="159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1143</TotalTime>
  <Words>927</Words>
  <Application>Microsoft Office PowerPoint</Application>
  <PresentationFormat>Экран (4:3)</PresentationFormat>
  <Paragraphs>190</Paragraphs>
  <Slides>21</Slides>
  <Notes>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Arial Black</vt:lpstr>
      <vt:lpstr>Times New Roman</vt:lpstr>
      <vt:lpstr>Wingdings</vt:lpstr>
      <vt:lpstr>Calibri</vt:lpstr>
      <vt:lpstr>Comic Sans MS</vt:lpstr>
      <vt:lpstr>Оформление по умолчанию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Масса уксусной кислоты в 5%-ном растворе составляет 12 г. Определите массу раствора.</vt:lpstr>
      <vt:lpstr>Раствор соли массой 350 г содержит 15 г соли. Определите концентрацию (процентное содержание) соли в растворе. </vt:lpstr>
      <vt:lpstr>В 10 л воды растворили 250 г удобрения. Определите концентрацию полученного раствора (ответ округлите до десятых).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1</cp:lastModifiedBy>
  <cp:revision>68</cp:revision>
  <cp:lastPrinted>1601-01-01T00:00:00Z</cp:lastPrinted>
  <dcterms:created xsi:type="dcterms:W3CDTF">1601-01-01T00:00:00Z</dcterms:created>
  <dcterms:modified xsi:type="dcterms:W3CDTF">2020-08-30T08:09:11Z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