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Адаптация в детском саду</a:t>
            </a:r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097338" y="3121025"/>
          <a:ext cx="9493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Объект упаковщика для оболочки" showAsIcon="1" r:id="rId3" imgW="948600" imgH="615240" progId="Package">
                  <p:embed/>
                </p:oleObj>
              </mc:Choice>
              <mc:Fallback>
                <p:oleObj name="Объект упаковщика для оболочки" showAsIcon="1" r:id="rId3" imgW="948600" imgH="61524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338" y="3121025"/>
                        <a:ext cx="949325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690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7"/>
            <a:ext cx="79928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Адаптация - это приспособление организма к новой обстановке, а для ребенка детский садик несомненно является новым, еще неизвестным пространством, с новым окружением и новыми отношениями. Адаптация включает широкий спектр индивидуальных реакций, характер которых зависит от психофизиологических  и личностных особенностей ребенка.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6269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83529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Ребенок, который начинает посещать детский сад, испытывает стресс. Малышу нужно </a:t>
            </a:r>
            <a:r>
              <a:rPr lang="ru-RU" dirty="0" smtClean="0"/>
              <a:t>некоторое </a:t>
            </a:r>
            <a:r>
              <a:rPr lang="ru-RU" dirty="0" smtClean="0"/>
              <a:t>время, чтобы привыкнуть к новым обстоятельствам  и адаптировать к ним нервную и другие системы организма.</a:t>
            </a:r>
          </a:p>
          <a:p>
            <a:r>
              <a:rPr lang="ru-RU" dirty="0" smtClean="0"/>
              <a:t>Условно привыкание делится на две составляющие  – физическую и психологическую. </a:t>
            </a:r>
          </a:p>
          <a:p>
            <a:endParaRPr lang="ru-RU" dirty="0" smtClean="0"/>
          </a:p>
          <a:p>
            <a:r>
              <a:rPr lang="ru-RU" dirty="0" smtClean="0"/>
              <a:t>Физиологическая:</a:t>
            </a:r>
          </a:p>
          <a:p>
            <a:endParaRPr lang="ru-RU" dirty="0" smtClean="0"/>
          </a:p>
          <a:p>
            <a:r>
              <a:rPr lang="ru-RU" dirty="0" smtClean="0"/>
              <a:t>Привыкание  к новому режиму дня</a:t>
            </a:r>
          </a:p>
          <a:p>
            <a:r>
              <a:rPr lang="ru-RU" dirty="0" smtClean="0"/>
              <a:t>Привыкание к другой пище</a:t>
            </a:r>
          </a:p>
          <a:p>
            <a:r>
              <a:rPr lang="ru-RU" dirty="0" smtClean="0"/>
              <a:t>Постоянному контакту со сверстниками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Психологическая:</a:t>
            </a:r>
          </a:p>
          <a:p>
            <a:endParaRPr lang="ru-RU" dirty="0" smtClean="0"/>
          </a:p>
          <a:p>
            <a:r>
              <a:rPr lang="ru-RU" dirty="0" smtClean="0"/>
              <a:t>Расставание с мамой</a:t>
            </a:r>
          </a:p>
          <a:p>
            <a:r>
              <a:rPr lang="ru-RU" dirty="0" smtClean="0"/>
              <a:t>Необходимость слушаться воспитателя</a:t>
            </a:r>
          </a:p>
          <a:p>
            <a:r>
              <a:rPr lang="ru-RU" dirty="0" smtClean="0"/>
              <a:t>Соблюдать правила </a:t>
            </a:r>
          </a:p>
          <a:p>
            <a:r>
              <a:rPr lang="ru-RU" dirty="0" smtClean="0"/>
              <a:t>Получать меньше внимания - появляется минимальная самостоятельность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5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20891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Насколько легко малыш приспособится и сколько времени это займет зависит от многих факторов.</a:t>
            </a:r>
          </a:p>
          <a:p>
            <a:r>
              <a:rPr lang="ru-RU" dirty="0" smtClean="0"/>
              <a:t>Существует три вида адаптации – легкая , средняя и тяжелая. </a:t>
            </a:r>
          </a:p>
          <a:p>
            <a:endParaRPr lang="ru-RU" dirty="0" smtClean="0"/>
          </a:p>
          <a:p>
            <a:r>
              <a:rPr lang="ru-RU" dirty="0" smtClean="0"/>
              <a:t>Легкая адаптация</a:t>
            </a:r>
          </a:p>
          <a:p>
            <a:r>
              <a:rPr lang="ru-RU" dirty="0" smtClean="0"/>
              <a:t>Малыш остается в детском саду , спокойно прощается с мамой</a:t>
            </a:r>
          </a:p>
          <a:p>
            <a:r>
              <a:rPr lang="ru-RU" dirty="0" smtClean="0"/>
              <a:t>Без опасений заходит в группу</a:t>
            </a:r>
          </a:p>
          <a:p>
            <a:r>
              <a:rPr lang="ru-RU" dirty="0" smtClean="0"/>
              <a:t>Вечером рассказывает о событиях дня</a:t>
            </a:r>
          </a:p>
          <a:p>
            <a:r>
              <a:rPr lang="ru-RU" dirty="0" smtClean="0"/>
              <a:t>Легко общается с детьми </a:t>
            </a:r>
          </a:p>
          <a:p>
            <a:r>
              <a:rPr lang="ru-RU" dirty="0" smtClean="0"/>
              <a:t>Не боится воспитателя</a:t>
            </a:r>
          </a:p>
          <a:p>
            <a:r>
              <a:rPr lang="ru-RU" dirty="0" smtClean="0"/>
              <a:t>Играет с игрушками</a:t>
            </a:r>
          </a:p>
          <a:p>
            <a:r>
              <a:rPr lang="ru-RU" dirty="0" smtClean="0"/>
              <a:t>Не демонстрирует перепадов настроения</a:t>
            </a:r>
          </a:p>
          <a:p>
            <a:endParaRPr lang="ru-RU" dirty="0"/>
          </a:p>
          <a:p>
            <a:r>
              <a:rPr lang="ru-RU" dirty="0" smtClean="0"/>
              <a:t>Средняя адаптация</a:t>
            </a:r>
          </a:p>
          <a:p>
            <a:r>
              <a:rPr lang="ru-RU" dirty="0" smtClean="0"/>
              <a:t>Привыкает к садику сложнее </a:t>
            </a:r>
          </a:p>
          <a:p>
            <a:r>
              <a:rPr lang="ru-RU" dirty="0" smtClean="0"/>
              <a:t>Часто болеет</a:t>
            </a:r>
          </a:p>
          <a:p>
            <a:r>
              <a:rPr lang="ru-RU" dirty="0" smtClean="0"/>
              <a:t>Нелегко прощается с мамой</a:t>
            </a:r>
          </a:p>
          <a:p>
            <a:r>
              <a:rPr lang="ru-RU" dirty="0" smtClean="0"/>
              <a:t>Некоторое время насторожен</a:t>
            </a:r>
          </a:p>
          <a:p>
            <a:r>
              <a:rPr lang="ru-RU" dirty="0" smtClean="0"/>
              <a:t>Быстро включается в деятельность группы</a:t>
            </a:r>
          </a:p>
          <a:p>
            <a:r>
              <a:rPr lang="ru-RU" dirty="0" smtClean="0"/>
              <a:t>Старается следовать режиму , спокойно относится к замечаниям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04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7693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Тяжелый вид адаптации</a:t>
            </a:r>
          </a:p>
          <a:p>
            <a:r>
              <a:rPr lang="ru-RU" dirty="0" smtClean="0"/>
              <a:t>Малыш не реагирует на воспитателя , отказывается от общения</a:t>
            </a:r>
          </a:p>
          <a:p>
            <a:r>
              <a:rPr lang="ru-RU" dirty="0" smtClean="0"/>
              <a:t>Отказывается заходить в группу , плачет , не откликается на интересные игры или занятия</a:t>
            </a:r>
          </a:p>
          <a:p>
            <a:r>
              <a:rPr lang="ru-RU" dirty="0" smtClean="0"/>
              <a:t>Весь день ждет маму</a:t>
            </a:r>
          </a:p>
          <a:p>
            <a:r>
              <a:rPr lang="ru-RU" dirty="0" smtClean="0"/>
              <a:t>Замкнут , агрессивен</a:t>
            </a:r>
          </a:p>
          <a:p>
            <a:r>
              <a:rPr lang="ru-RU" dirty="0" smtClean="0"/>
              <a:t>Если воспитатель делает замечание или хвалит ребенка , он пугается , плачет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Три этапа привыкания к саду</a:t>
            </a:r>
          </a:p>
          <a:p>
            <a:endParaRPr lang="ru-RU" dirty="0"/>
          </a:p>
          <a:p>
            <a:r>
              <a:rPr lang="ru-RU" dirty="0" smtClean="0"/>
              <a:t>Острая фаза – самая первая , она наиболее заметна. Длительность от 2х недель до 2х месяцев</a:t>
            </a:r>
          </a:p>
          <a:p>
            <a:r>
              <a:rPr lang="ru-RU" dirty="0" smtClean="0"/>
              <a:t>Характеризуется максимальной степенью напряжения -  все системы работают в полную силу, нервная система находится в постоянном возбуждении.</a:t>
            </a:r>
          </a:p>
          <a:p>
            <a:r>
              <a:rPr lang="ru-RU" dirty="0" smtClean="0"/>
              <a:t>Изменяется аппетит и сон</a:t>
            </a:r>
          </a:p>
          <a:p>
            <a:endParaRPr lang="ru-RU" dirty="0" smtClean="0"/>
          </a:p>
          <a:p>
            <a:r>
              <a:rPr lang="ru-RU" dirty="0" smtClean="0"/>
              <a:t>Умеренно острая фаза- фаза неустойчивого приспособления</a:t>
            </a:r>
          </a:p>
          <a:p>
            <a:r>
              <a:rPr lang="ru-RU" dirty="0" smtClean="0"/>
              <a:t>Все системы начинают работать слажено</a:t>
            </a:r>
          </a:p>
          <a:p>
            <a:r>
              <a:rPr lang="ru-RU" dirty="0" smtClean="0"/>
              <a:t>Улучшается аппетит и сон</a:t>
            </a:r>
          </a:p>
          <a:p>
            <a:r>
              <a:rPr lang="ru-RU" dirty="0" smtClean="0"/>
              <a:t>Нормализуется эмоциональный фон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5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Компенсированная фаза</a:t>
            </a:r>
          </a:p>
          <a:p>
            <a:r>
              <a:rPr lang="ru-RU" sz="2400" dirty="0" smtClean="0"/>
              <a:t>Ребенок полностью возвращается в исходное состояние</a:t>
            </a:r>
          </a:p>
          <a:p>
            <a:r>
              <a:rPr lang="ru-RU" sz="2400" dirty="0" smtClean="0"/>
              <a:t>Все физиологические и психологические  реакции организма восстанавливаются</a:t>
            </a:r>
          </a:p>
        </p:txBody>
      </p:sp>
    </p:spTree>
    <p:extLst>
      <p:ext uri="{BB962C8B-B14F-4D97-AF65-F5344CB8AC3E}">
        <p14:creationId xmlns:p14="http://schemas.microsoft.com/office/powerpoint/2010/main" val="173849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Рекомендации родителям:</a:t>
            </a:r>
          </a:p>
          <a:p>
            <a:r>
              <a:rPr lang="ru-RU" sz="2400" dirty="0"/>
              <a:t>Готовить ребенка к посещению детского сада заблаговременно</a:t>
            </a:r>
          </a:p>
          <a:p>
            <a:r>
              <a:rPr lang="ru-RU" sz="2400" dirty="0"/>
              <a:t>Рассказать что такое садик</a:t>
            </a:r>
          </a:p>
          <a:p>
            <a:r>
              <a:rPr lang="ru-RU" sz="2400" dirty="0"/>
              <a:t>Иногда оставлять ребенка с бабушкой или няней</a:t>
            </a:r>
          </a:p>
          <a:p>
            <a:r>
              <a:rPr lang="ru-RU" sz="2400" dirty="0"/>
              <a:t>Создать дома условия близкие к детскому саду (режимные моменты)</a:t>
            </a:r>
          </a:p>
          <a:p>
            <a:r>
              <a:rPr lang="ru-RU" sz="2400" dirty="0"/>
              <a:t>Стараться развивать навыки общения со сверстниками</a:t>
            </a:r>
          </a:p>
          <a:p>
            <a:r>
              <a:rPr lang="ru-RU" sz="2400" dirty="0"/>
              <a:t>Научить элементарным навыкам самообслуживания</a:t>
            </a:r>
          </a:p>
          <a:p>
            <a:r>
              <a:rPr lang="ru-RU" sz="2400" dirty="0"/>
              <a:t>Разрешить брать с собой игрушку</a:t>
            </a:r>
          </a:p>
          <a:p>
            <a:r>
              <a:rPr lang="ru-RU" sz="2400" dirty="0"/>
              <a:t>Постараться внушить ребенку спокойствие и уверенность собственным поведением </a:t>
            </a:r>
          </a:p>
        </p:txBody>
      </p:sp>
    </p:spTree>
    <p:extLst>
      <p:ext uri="{BB962C8B-B14F-4D97-AF65-F5344CB8AC3E}">
        <p14:creationId xmlns:p14="http://schemas.microsoft.com/office/powerpoint/2010/main" val="296738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152</TotalTime>
  <Words>392</Words>
  <Application>Microsoft Office PowerPoint</Application>
  <PresentationFormat>Экран (4:3)</PresentationFormat>
  <Paragraphs>72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Воздушный поток</vt:lpstr>
      <vt:lpstr>Объект упаковщика для оболочки</vt:lpstr>
      <vt:lpstr>Адаптация в детском саду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в детском саду</dc:title>
  <dc:creator>elissa</dc:creator>
  <cp:lastModifiedBy>Windows User</cp:lastModifiedBy>
  <cp:revision>15</cp:revision>
  <dcterms:created xsi:type="dcterms:W3CDTF">2018-09-23T18:13:51Z</dcterms:created>
  <dcterms:modified xsi:type="dcterms:W3CDTF">2018-09-30T08:59:51Z</dcterms:modified>
</cp:coreProperties>
</file>