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02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13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49030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36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8036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8425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5648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3516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3505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208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83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1262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920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346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803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6524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626B1-141A-4DDA-B998-03D209C87212}" type="datetimeFigureOut">
              <a:rPr lang="ru-RU" smtClean="0"/>
              <a:t>08.08.2020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1E4793C-D5E5-4BA7-AA37-343C480ED6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48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6008" y="2382592"/>
            <a:ext cx="6915716" cy="1037180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94188" y="5034974"/>
            <a:ext cx="7766936" cy="1096899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Дюбо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Анна Сергеевна</a:t>
            </a:r>
          </a:p>
          <a:p>
            <a:pPr algn="ctr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Красноярский край,  г. 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Лесосибирск</a:t>
            </a:r>
            <a:endParaRPr lang="ru-RU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 ДОУ «Детский сад №2 «</a:t>
            </a:r>
            <a:r>
              <a:rPr lang="ru-RU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Сибирячок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воспитатель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836" y="953253"/>
            <a:ext cx="5496059" cy="366403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21962" y="-7685"/>
            <a:ext cx="751141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«На что начинается? </a:t>
            </a:r>
          </a:p>
          <a:p>
            <a:pPr algn="ctr"/>
            <a:r>
              <a:rPr lang="ru-RU" sz="32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что кончается?»</a:t>
            </a:r>
            <a:endParaRPr lang="ru-RU" sz="32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397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учить детей слышать первый и последний звук в слове.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	развитие фонематического слуха;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	соотнесение звука со зрительным образом буквы;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	развитие мелкой моторики рук;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	развитие мышления, логики;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	развитие коммуникативных навыков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Возраст: 6-7 лет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результат: научить детей слышать первый и последний звук в словах и соотносить звуки со зрительным образом букв.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045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8"/>
            <a:ext cx="8596668" cy="2429815"/>
          </a:xfrm>
        </p:spPr>
        <p:txBody>
          <a:bodyPr>
            <a:normAutofit fontScale="90000"/>
          </a:bodyPr>
          <a:lstStyle/>
          <a:p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используемых материалов и инструментов: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-картонный диск, обклеенный самоклеющейся бумагой;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-металлическая стрелочка и болтик;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-картинки;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-деревянные прищепки;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пластиковый контейнер;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клей, скотч.</a:t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656" y="3129834"/>
            <a:ext cx="4291012" cy="28606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8123" y="3124953"/>
            <a:ext cx="4298334" cy="286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892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хода игры.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59099"/>
            <a:ext cx="8596668" cy="48822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u="sng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два варианта игры:</a:t>
            </a:r>
          </a:p>
          <a:p>
            <a:pPr>
              <a:buAutoNum type="arabicPeriod"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Индивидуальный. Ребёнок играет вместе со взрослым. Сначала раскладываются все прищепки с картинками. Затем ребёнок крутит стрелочку и называет букву на какой остановилась стрелочка. Затем называет соответствующий звук и находит картинку, обозначающую слово, на которую начинается данный звук и прикрепляет её на диск с этой буквой. Далее, ребёнок либо продолжает крутить стрелочку и находит соответствующие картинки к звукам, либо называет последний звук первой картинки и находит соответствующую картинку. Если, стрелочка останавливается на таких буквах, как :»Ъ», «ь», «ы», то взрослый объясняет ребёнку, что в русском языке нет слов, начинающихся на эти буквы, но есть слова, на которые они заканчиваются, ребёнок пробует найти соответствующие картинки. </a:t>
            </a:r>
          </a:p>
          <a:p>
            <a:pPr>
              <a:buAutoNum type="arabicPeriod"/>
            </a:pP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Групповой. Игра проводится в группах до десяти человек. Первый ребёнок крутит стрелочку, называет букву, звук, картинку ищут все, кто первый нашёл, тот и прикрепляет. Затем тот, кто прикреплял, называет букву и звук, на который заканчивается слово и т. Д. Игра продолжается до тех пор, пока не заполнится весь круг. </a:t>
            </a:r>
          </a:p>
          <a:p>
            <a:pPr>
              <a:buAutoNum type="arabicPeriod"/>
            </a:pPr>
            <a:r>
              <a:rPr lang="ru-RU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того, чтобы детям было интереснее играть и изображения не повторялись существует два набора прищепок с картинками. </a:t>
            </a:r>
            <a:endParaRPr lang="ru-RU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4912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888642"/>
            <a:ext cx="8596668" cy="10417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21" y="171727"/>
            <a:ext cx="4670710" cy="311380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331" y="3503053"/>
            <a:ext cx="4858556" cy="32390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3609" y="114477"/>
            <a:ext cx="4756586" cy="317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26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проведения данной игры у детей развился фонематический слух.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Они научились находить и соотносить звук со зрительным образом буквы.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Развилась мелкая моторика рук.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Развилось мышление, логика.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Развились коммуникативные навыки общения со сверстниками в группе.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0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49</TotalTime>
  <Words>316</Words>
  <Application>Microsoft Office PowerPoint</Application>
  <PresentationFormat>Широкоэкранный</PresentationFormat>
  <Paragraphs>27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Trebuchet MS</vt:lpstr>
      <vt:lpstr>Wingdings 3</vt:lpstr>
      <vt:lpstr>Грань</vt:lpstr>
      <vt:lpstr> </vt:lpstr>
      <vt:lpstr>Цель: учить детей слышать первый и последний звук в слове.</vt:lpstr>
      <vt:lpstr>Список используемых материалов и инструментов: -картонный диск, обклеенный самоклеющейся бумагой; -металлическая стрелочка и болтик; -картинки; -деревянные прищепки; - пластиковый контейнер; - клей, скотч. - </vt:lpstr>
      <vt:lpstr>Описание хода игры. </vt:lpstr>
      <vt:lpstr>Презентация PowerPoint</vt:lpstr>
      <vt:lpstr>Результаты: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Пользователь</dc:creator>
  <cp:lastModifiedBy>Пользователь</cp:lastModifiedBy>
  <cp:revision>6</cp:revision>
  <dcterms:created xsi:type="dcterms:W3CDTF">2020-08-08T09:57:02Z</dcterms:created>
  <dcterms:modified xsi:type="dcterms:W3CDTF">2020-08-08T10:46:26Z</dcterms:modified>
</cp:coreProperties>
</file>