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804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7CB0805-B379-44A7-BFA7-2DE878D3B82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6BF444-2EF7-4FBF-B702-8467DE909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B0805-B379-44A7-BFA7-2DE878D3B82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6BF444-2EF7-4FBF-B702-8467DE909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B0805-B379-44A7-BFA7-2DE878D3B82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6BF444-2EF7-4FBF-B702-8467DE909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B0805-B379-44A7-BFA7-2DE878D3B82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6BF444-2EF7-4FBF-B702-8467DE9091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B0805-B379-44A7-BFA7-2DE878D3B82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6BF444-2EF7-4FBF-B702-8467DE9091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B0805-B379-44A7-BFA7-2DE878D3B82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6BF444-2EF7-4FBF-B702-8467DE9091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B0805-B379-44A7-BFA7-2DE878D3B82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6BF444-2EF7-4FBF-B702-8467DE909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B0805-B379-44A7-BFA7-2DE878D3B82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6BF444-2EF7-4FBF-B702-8467DE9091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B0805-B379-44A7-BFA7-2DE878D3B82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6BF444-2EF7-4FBF-B702-8467DE909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7CB0805-B379-44A7-BFA7-2DE878D3B82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6BF444-2EF7-4FBF-B702-8467DE909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7CB0805-B379-44A7-BFA7-2DE878D3B82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6BF444-2EF7-4FBF-B702-8467DE9091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7CB0805-B379-44A7-BFA7-2DE878D3B82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16BF444-2EF7-4FBF-B702-8467DE909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8458200" cy="2285991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Физическая культура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dirty="0" smtClean="0"/>
              <a:t>                          </a:t>
            </a:r>
            <a:r>
              <a:rPr lang="ru-RU" sz="3200" dirty="0" smtClean="0">
                <a:solidFill>
                  <a:srgbClr val="0070C0"/>
                </a:solidFill>
              </a:rPr>
              <a:t>Разминка на уроках</a:t>
            </a:r>
            <a:r>
              <a:rPr lang="en-US" sz="3200" dirty="0" smtClean="0">
                <a:solidFill>
                  <a:srgbClr val="0070C0"/>
                </a:solidFill>
              </a:rPr>
              <a:t>.</a:t>
            </a:r>
            <a:r>
              <a:rPr lang="ru-RU" sz="3200" dirty="0" smtClean="0">
                <a:solidFill>
                  <a:srgbClr val="0070C0"/>
                </a:solidFill>
              </a:rPr>
              <a:t/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                 </a:t>
            </a:r>
            <a:r>
              <a:rPr lang="en-US" sz="3200" dirty="0" smtClean="0">
                <a:solidFill>
                  <a:srgbClr val="0070C0"/>
                </a:solidFill>
              </a:rPr>
              <a:t> </a:t>
            </a:r>
            <a:r>
              <a:rPr lang="ru-RU" sz="3600" dirty="0" smtClean="0">
                <a:solidFill>
                  <a:srgbClr val="0070C0"/>
                </a:solidFill>
              </a:rPr>
              <a:t>Комплекс упражнений.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857496"/>
            <a:ext cx="8458200" cy="195381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3000" b="1" dirty="0" err="1" smtClean="0">
                <a:solidFill>
                  <a:srgbClr val="002060"/>
                </a:solidFill>
                <a:latin typeface="Bookman Old Style" pitchFamily="18" charset="0"/>
                <a:cs typeface="Browallia New" pitchFamily="34" charset="-34"/>
              </a:rPr>
              <a:t>Горяинов</a:t>
            </a:r>
            <a:r>
              <a:rPr lang="ru-RU" sz="3000" b="1" dirty="0" smtClean="0">
                <a:solidFill>
                  <a:srgbClr val="002060"/>
                </a:solidFill>
                <a:latin typeface="Bookman Old Style" pitchFamily="18" charset="0"/>
                <a:cs typeface="Browallia New" pitchFamily="34" charset="-34"/>
              </a:rPr>
              <a:t> Александр Сергеевич</a:t>
            </a:r>
            <a:r>
              <a:rPr lang="ru-RU" sz="2200" b="1" dirty="0" smtClean="0">
                <a:solidFill>
                  <a:srgbClr val="002060"/>
                </a:solidFill>
                <a:latin typeface="Bookman Old Style" pitchFamily="18" charset="0"/>
                <a:cs typeface="Browallia New" pitchFamily="34" charset="-34"/>
              </a:rPr>
              <a:t>,</a:t>
            </a:r>
            <a:endParaRPr lang="ru-RU" sz="2200" b="1" dirty="0" smtClean="0">
              <a:solidFill>
                <a:srgbClr val="002060"/>
              </a:solidFill>
              <a:latin typeface="Bookman Old Style" pitchFamily="18" charset="0"/>
              <a:cs typeface="Browallia New" pitchFamily="34" charset="-34"/>
            </a:endParaRPr>
          </a:p>
          <a:p>
            <a:r>
              <a:rPr lang="ru-RU" sz="2100" b="1" dirty="0" smtClean="0">
                <a:solidFill>
                  <a:srgbClr val="002060"/>
                </a:solidFill>
                <a:latin typeface="Bookman Old Style" pitchFamily="18" charset="0"/>
                <a:cs typeface="Browallia New" pitchFamily="34" charset="-34"/>
              </a:rPr>
              <a:t>учитель физической культуры</a:t>
            </a:r>
          </a:p>
          <a:p>
            <a:r>
              <a:rPr lang="ru-RU" sz="2100" b="1" dirty="0" smtClean="0">
                <a:solidFill>
                  <a:srgbClr val="002060"/>
                </a:solidFill>
                <a:latin typeface="Bookman Old Style" pitchFamily="18" charset="0"/>
                <a:cs typeface="Browallia New" pitchFamily="34" charset="-34"/>
              </a:rPr>
              <a:t>МБОУ </a:t>
            </a:r>
            <a:r>
              <a:rPr lang="ru-RU" sz="2100" b="1" dirty="0" smtClean="0">
                <a:solidFill>
                  <a:srgbClr val="002060"/>
                </a:solidFill>
                <a:latin typeface="Bookman Old Style" pitchFamily="18" charset="0"/>
                <a:cs typeface="Browallia New" pitchFamily="34" charset="-34"/>
              </a:rPr>
              <a:t>«</a:t>
            </a:r>
            <a:r>
              <a:rPr lang="ru-RU" sz="2100" b="1" dirty="0" smtClean="0">
                <a:solidFill>
                  <a:srgbClr val="002060"/>
                </a:solidFill>
                <a:latin typeface="Bookman Old Style" pitchFamily="18" charset="0"/>
                <a:cs typeface="Browallia New" pitchFamily="34" charset="-34"/>
              </a:rPr>
              <a:t>СШ №68  </a:t>
            </a:r>
            <a:endParaRPr lang="ru-RU" sz="2100" b="1" dirty="0" smtClean="0">
              <a:solidFill>
                <a:srgbClr val="002060"/>
              </a:solidFill>
              <a:latin typeface="Bookman Old Style" pitchFamily="18" charset="0"/>
              <a:cs typeface="Browallia New" pitchFamily="34" charset="-34"/>
            </a:endParaRPr>
          </a:p>
        </p:txBody>
      </p:sp>
      <p:pic>
        <p:nvPicPr>
          <p:cNvPr id="1026" name="Picture 2" descr="C:\Users\user\Desktop\sport_action_words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00240"/>
            <a:ext cx="2857520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         </a:t>
            </a:r>
            <a:r>
              <a:rPr lang="ru-RU" dirty="0" smtClean="0">
                <a:solidFill>
                  <a:srgbClr val="FF0000"/>
                </a:solidFill>
              </a:rPr>
              <a:t>Для туловиша.3</a:t>
            </a: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И.п. то же. Круговые движения туловищем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на счёт 1,2,3,4 -  круговые движения    туловищем в левую сторону,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на счёт 1,2,3,4 -  в правую сторону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12 эффективных упражнений для разминки на уроке физкультуры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</a:t>
            </a:r>
          </a:p>
          <a:p>
            <a:pPr>
              <a:buNone/>
            </a:pPr>
            <a:r>
              <a:rPr lang="ru-RU" dirty="0" smtClean="0"/>
              <a:t>                          </a:t>
            </a:r>
            <a:r>
              <a:rPr lang="ru-RU" dirty="0" smtClean="0">
                <a:solidFill>
                  <a:srgbClr val="FF0000"/>
                </a:solidFill>
              </a:rPr>
              <a:t>Для ног.1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70C0"/>
                </a:solidFill>
              </a:rPr>
              <a:t>И.п. Ноги вместе. Руки на пояс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               </a:t>
            </a:r>
            <a:r>
              <a:rPr lang="ru-RU" dirty="0" smtClean="0">
                <a:solidFill>
                  <a:srgbClr val="002060"/>
                </a:solidFill>
              </a:rPr>
              <a:t>Прыжки на месте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12 эффективных упражнений для разминки на уроке физкультуры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</a:t>
            </a:r>
          </a:p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dirty="0" smtClean="0">
                <a:solidFill>
                  <a:srgbClr val="FF0000"/>
                </a:solidFill>
              </a:rPr>
              <a:t>Для ног.2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70C0"/>
                </a:solidFill>
              </a:rPr>
              <a:t>И.п. Ноги на ширине плеч, руки вытянули перед собой. Махи ногами.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на счёт 1,2 махом левой ноги носком касаемся кисти правой руки,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на счёт 3,4 махом правой ноги носком касаемся кисти левой руки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12 эффективных упражнений для разминки на уроке физкультуры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Для ног.3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70C0"/>
                </a:solidFill>
              </a:rPr>
              <a:t>И.п. (для девочек) руки на пояс, ноги на ширине плеч. Приседания.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70C0"/>
                </a:solidFill>
              </a:rPr>
              <a:t>(для мальчиков) руки за голову, ноги на ширине плеч. Приседания.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12 эффективных упражнений для разминки на уроке физкультуры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480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Жизнь – это система движений. </a:t>
            </a:r>
            <a:r>
              <a:rPr lang="ru-RU" dirty="0" smtClean="0">
                <a:solidFill>
                  <a:srgbClr val="002060"/>
                </a:solidFill>
              </a:rPr>
              <a:t>Потребность в движениях дана человеку природой.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Все процессы даже нашего внутреннего мира (удовольствие, удивление, сосредоточение, творческий поиск…) можно выразить движением.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Помните: </a:t>
            </a:r>
            <a:r>
              <a:rPr lang="ru-RU" dirty="0" smtClean="0">
                <a:solidFill>
                  <a:srgbClr val="0070C0"/>
                </a:solidFill>
              </a:rPr>
              <a:t>правильно выполненные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упражнения эффективнее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        укрепляют наше здоровье! </a:t>
            </a:r>
          </a:p>
          <a:p>
            <a:pPr>
              <a:buNone/>
            </a:pPr>
            <a:r>
              <a:rPr lang="ru-RU" dirty="0" smtClean="0"/>
              <a:t>                          </a:t>
            </a:r>
            <a:r>
              <a:rPr lang="ru-RU" dirty="0" smtClean="0">
                <a:solidFill>
                  <a:srgbClr val="FF0000"/>
                </a:solidFill>
              </a:rPr>
              <a:t>Движение – это жизнь!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  Будьте здоровы!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12 эффективных упражнений для разминки на уроке физкультуры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Для головы. 1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marL="624078" indent="-514350">
              <a:buNone/>
            </a:pPr>
            <a:r>
              <a:rPr lang="ru-RU" dirty="0" smtClean="0">
                <a:solidFill>
                  <a:srgbClr val="0070C0"/>
                </a:solidFill>
              </a:rPr>
              <a:t>И.п. ноги на ширине плеч, руки на пояс. </a:t>
            </a:r>
            <a:r>
              <a:rPr lang="ru-RU" dirty="0" smtClean="0">
                <a:solidFill>
                  <a:srgbClr val="002060"/>
                </a:solidFill>
              </a:rPr>
              <a:t>Наклоны головой. </a:t>
            </a:r>
          </a:p>
          <a:p>
            <a:pPr marL="624078" indent="-514350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на счёт 1 наклон головы вперёд, </a:t>
            </a:r>
          </a:p>
          <a:p>
            <a:pPr marL="624078" indent="-514350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на счёт 2 назад, </a:t>
            </a:r>
          </a:p>
          <a:p>
            <a:pPr marL="624078" indent="-514350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на счёт три 3 в левую сторону, </a:t>
            </a:r>
          </a:p>
          <a:p>
            <a:pPr marL="624078" indent="-514350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на счёт 4 в правую сторону.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cs typeface="Browallia New" pitchFamily="34" charset="-34"/>
              </a:rPr>
              <a:t>12 эффективных упражнений для разминки на уроке физкультуры</a:t>
            </a:r>
            <a:endParaRPr lang="ru-RU" sz="3200" dirty="0">
              <a:solidFill>
                <a:srgbClr val="7030A0"/>
              </a:solidFill>
              <a:cs typeface="Browallia New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Для головы. 2</a:t>
            </a:r>
          </a:p>
          <a:p>
            <a:pPr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B0F0"/>
                </a:solidFill>
              </a:rPr>
              <a:t>И.п. то же. Повороты головой. </a:t>
            </a:r>
          </a:p>
          <a:p>
            <a:pPr marL="624078" indent="-514350" algn="ctr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на счёт 1,2 поворот головы </a:t>
            </a:r>
          </a:p>
          <a:p>
            <a:pPr marL="624078" indent="-51435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в левую сторону, </a:t>
            </a:r>
          </a:p>
          <a:p>
            <a:pPr marL="624078" indent="-514350" algn="ctr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на счёт 3,4 –</a:t>
            </a:r>
          </a:p>
          <a:p>
            <a:pPr marL="624078" indent="-51435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в правую сторону.</a:t>
            </a:r>
          </a:p>
          <a:p>
            <a:pPr algn="ctr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12 эффективных упражнений для разминки на уроке физкультуры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Для головы.3</a:t>
            </a:r>
          </a:p>
          <a:p>
            <a:pPr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70C0"/>
                </a:solidFill>
              </a:rPr>
              <a:t>И.п. то же. Круговые движения головой. 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 на счёт 1,2,3,4 - круговые движения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в левую сторону. 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 на счёт 1,2,3,4 -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в правую сторону.</a:t>
            </a:r>
          </a:p>
          <a:p>
            <a:pPr algn="ctr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12 эффективных упражнений для разминки на уроке физкультуры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Для рук. 1</a:t>
            </a: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И.п. ноги вместе, правую руку вверх над           головой, левую руку вниз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          вдоль туловища</a:t>
            </a:r>
            <a:r>
              <a:rPr lang="ru-RU" dirty="0" smtClean="0"/>
              <a:t>. 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Рывки руками.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на счёт 1,2 рывки руками, </a:t>
            </a:r>
          </a:p>
          <a:p>
            <a:pPr algn="ctr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на счёт 3,4 смена положения рук.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12 эффективных упражнений для разминки</a:t>
            </a:r>
            <a:r>
              <a:rPr lang="en-US" sz="3200" dirty="0" smtClean="0">
                <a:solidFill>
                  <a:srgbClr val="7030A0"/>
                </a:solidFill>
              </a:rPr>
              <a:t> </a:t>
            </a:r>
            <a:r>
              <a:rPr lang="ru-RU" sz="3200" dirty="0" smtClean="0">
                <a:solidFill>
                  <a:srgbClr val="7030A0"/>
                </a:solidFill>
              </a:rPr>
              <a:t>на уроке физкультуры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     </a:t>
            </a:r>
            <a:r>
              <a:rPr lang="ru-RU" dirty="0" smtClean="0">
                <a:solidFill>
                  <a:srgbClr val="FF0000"/>
                </a:solidFill>
              </a:rPr>
              <a:t>Для рук.2</a:t>
            </a:r>
            <a:r>
              <a:rPr lang="ru-RU" dirty="0" smtClean="0"/>
              <a:t>.</a:t>
            </a:r>
            <a:endParaRPr lang="ru-RU" dirty="0" smtClean="0">
              <a:solidFill>
                <a:srgbClr val="FF0000"/>
              </a:solidFill>
            </a:endParaRPr>
          </a:p>
          <a:p>
            <a:pPr marL="85725" indent="-85725">
              <a:buNone/>
            </a:pP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dirty="0" smtClean="0">
                <a:solidFill>
                  <a:srgbClr val="0070C0"/>
                </a:solidFill>
              </a:rPr>
              <a:t>Ип. ноги на ширине плеч, руки перед              грудью.                           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Рывки руками.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 на счёт 1,2 рывки руками перед собой.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 на счёт 3,4 рывки руками с отведением рук в левую сторону.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 на счёт 1,2 рывки руками перед собой,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 на счёт 3,4 рывки руками с отведением     рук в правую сторону. 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12 эффективных упражнений для разминки на уроке физкультуры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Для рук.3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И.п. ноги на ширине плеч, руки к плечам. Круговые движения плечами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на счёт 1,2,3,4 круговые движения вперёд.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на счёт 1,2.3,4 круговые движения назад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12 эффективных упражнений для разминки на уроке физкультуры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Для туловища.1</a:t>
            </a:r>
            <a:endParaRPr lang="ru-RU" dirty="0" smtClean="0"/>
          </a:p>
          <a:p>
            <a:r>
              <a:rPr lang="ru-RU" dirty="0" smtClean="0">
                <a:solidFill>
                  <a:srgbClr val="0070C0"/>
                </a:solidFill>
              </a:rPr>
              <a:t> И.п. ноги на ширине плеч, руки на пояс. Наклоны туловищем.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на счёт 1- наклон туловища вперёд,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на счет 2 - назад,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на счет 3 - в левую сторону,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на счет 4 - в правую сторону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12 эффективных упражнений для разминки на уроке физкультуры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          </a:t>
            </a:r>
            <a:r>
              <a:rPr lang="ru-RU" dirty="0" smtClean="0">
                <a:solidFill>
                  <a:srgbClr val="FF0000"/>
                </a:solidFill>
              </a:rPr>
              <a:t>Для туловиша.2</a:t>
            </a:r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И.п. то же. Повороты туловищем</a:t>
            </a:r>
            <a:r>
              <a:rPr lang="ru-RU" dirty="0" smtClean="0"/>
              <a:t>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на счёт 1,2 -  повороты туловища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в левую сторону.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</a:rPr>
              <a:t>на счёт 3,4 -  в правую сторону.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12 эффективных упражнений для разминки на уроке физкультуры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551</Words>
  <Application>Microsoft Office PowerPoint</Application>
  <PresentationFormat>Экран (4:3)</PresentationFormat>
  <Paragraphs>105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Физическая культура                            Разминка на уроках.                   Комплекс упражнений.</vt:lpstr>
      <vt:lpstr>12 эффективных упражнений для разминки на уроке физкультуры</vt:lpstr>
      <vt:lpstr>12 эффективных упражнений для разминки на уроке физкультуры</vt:lpstr>
      <vt:lpstr>12 эффективных упражнений для разминки на уроке физкультуры</vt:lpstr>
      <vt:lpstr>12 эффективных упражнений для разминки на уроке физкультуры</vt:lpstr>
      <vt:lpstr>12 эффективных упражнений для разминки на уроке физкультуры</vt:lpstr>
      <vt:lpstr>12 эффективных упражнений для разминки на уроке физкультуры</vt:lpstr>
      <vt:lpstr>12 эффективных упражнений для разминки на уроке физкультуры</vt:lpstr>
      <vt:lpstr>12 эффективных упражнений для разминки на уроке физкультуры</vt:lpstr>
      <vt:lpstr>12 эффективных упражнений для разминки на уроке физкультуры</vt:lpstr>
      <vt:lpstr>12 эффективных упражнений для разминки на уроке физкультуры</vt:lpstr>
      <vt:lpstr>12 эффективных упражнений для разминки на уроке физкультуры</vt:lpstr>
      <vt:lpstr>12 эффективных упражнений для разминки на уроке физкультуры</vt:lpstr>
      <vt:lpstr>12 эффективных упражнений для разминки на уроке физкультуры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Физическая культура                            Разминка на уроках.                   Комплекс упражнений.</dc:title>
  <cp:lastModifiedBy>РС</cp:lastModifiedBy>
  <cp:revision>2</cp:revision>
  <dcterms:modified xsi:type="dcterms:W3CDTF">2020-08-30T16:15:10Z</dcterms:modified>
</cp:coreProperties>
</file>