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59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3" r:id="rId14"/>
    <p:sldId id="271" r:id="rId15"/>
  </p:sldIdLst>
  <p:sldSz cx="12192000" cy="6858000"/>
  <p:notesSz cx="6858000" cy="9144000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Calibri" panose="020F050202020403020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kern="1200">
        <a:solidFill>
          <a:schemeClr val="tx1"/>
        </a:solidFill>
        <a:latin typeface="Calibri" panose="020F050202020403020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033"/>
    <p:restoredTop sz="94660"/>
  </p:normalViewPr>
  <p:slideViewPr>
    <p:cSldViewPr snapToGrid="0" showGuides="1">
      <p:cViewPr varScale="1">
        <p:scale>
          <a:sx n="76" d="100"/>
          <a:sy n="76" d="100"/>
        </p:scale>
        <p:origin x="126" y="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9" cy="76199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fontAlgn="auto"/>
            <a:r>
              <a:rPr lang="ru-RU" strike="noStrike" noProof="1" smtClean="0"/>
              <a:t>Образец подзаголовка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fontAlgn="auto"/>
            <a:endParaRPr lang="ru-RU" strike="noStrike" noProof="1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pPr fontAlgn="auto"/>
            <a:r>
              <a:rPr lang="ru-RU" strike="noStrike" noProof="1" smtClean="0"/>
              <a:t>Образец заголовка</a:t>
            </a:r>
            <a:endParaRPr lang="ru-RU" strike="noStrike" noProof="1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 fontAlgn="auto"/>
            <a:r>
              <a:rPr lang="ru-RU" strike="noStrike" noProof="1" smtClean="0"/>
              <a:t>Образец текста</a:t>
            </a:r>
            <a:endParaRPr lang="ru-RU" strike="noStrike" noProof="1" smtClean="0"/>
          </a:p>
          <a:p>
            <a:pPr lvl="1" fontAlgn="auto"/>
            <a:r>
              <a:rPr lang="ru-RU" strike="noStrike" noProof="1" smtClean="0"/>
              <a:t>Второй уровень</a:t>
            </a:r>
            <a:endParaRPr lang="ru-RU" strike="noStrike" noProof="1" smtClean="0"/>
          </a:p>
          <a:p>
            <a:pPr lvl="2" fontAlgn="auto"/>
            <a:r>
              <a:rPr lang="ru-RU" strike="noStrike" noProof="1" smtClean="0"/>
              <a:t>Третий уровень</a:t>
            </a:r>
            <a:endParaRPr lang="ru-RU" strike="noStrike" noProof="1" smtClean="0"/>
          </a:p>
          <a:p>
            <a:pPr lvl="3" fontAlgn="auto"/>
            <a:r>
              <a:rPr lang="ru-RU" strike="noStrike" noProof="1" smtClean="0"/>
              <a:t>Четвертый уровень</a:t>
            </a:r>
            <a:endParaRPr lang="ru-RU" strike="noStrike" noProof="1" smtClean="0"/>
          </a:p>
          <a:p>
            <a:pPr lvl="4" fontAlgn="auto"/>
            <a:r>
              <a:rPr lang="ru-RU" strike="noStrike" noProof="1" smtClean="0"/>
              <a:t>Пятый уровень</a:t>
            </a:r>
            <a:endParaRPr lang="ru-RU" strike="noStrike" noProof="1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fontAlgn="auto"/>
            <a:endParaRPr lang="ru-RU" strike="noStrike" noProof="1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ctr"/>
          <a:p>
            <a:pPr lvl="0"/>
            <a:r>
              <a:rPr lang="ru-RU" altLang="zh-CN"/>
              <a:t>Образец заголовка</a:t>
            </a:r>
            <a:endParaRPr lang="ru-RU" altLang="zh-CN"/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p>
            <a:pPr lvl="0" indent="-228600"/>
            <a:r>
              <a:rPr lang="ru-RU" altLang="zh-CN"/>
              <a:t>Образец текста</a:t>
            </a:r>
            <a:endParaRPr lang="ru-RU" altLang="zh-CN"/>
          </a:p>
          <a:p>
            <a:pPr lvl="1" indent="-228600"/>
            <a:r>
              <a:rPr lang="ru-RU" altLang="zh-CN"/>
              <a:t>Второй уровень</a:t>
            </a:r>
            <a:endParaRPr lang="ru-RU" altLang="zh-CN"/>
          </a:p>
          <a:p>
            <a:pPr lvl="2" indent="-228600"/>
            <a:r>
              <a:rPr lang="ru-RU" altLang="zh-CN"/>
              <a:t>Третий уровень</a:t>
            </a:r>
            <a:endParaRPr lang="ru-RU" altLang="zh-CN"/>
          </a:p>
          <a:p>
            <a:pPr lvl="3" indent="-228600"/>
            <a:r>
              <a:rPr lang="ru-RU" altLang="zh-CN"/>
              <a:t>Четвертый уровень</a:t>
            </a:r>
            <a:endParaRPr lang="ru-RU" altLang="zh-CN"/>
          </a:p>
          <a:p>
            <a:pPr lvl="4" indent="-228600"/>
            <a:r>
              <a:rPr lang="ru-RU" altLang="zh-CN"/>
              <a:t>Пятый уровень</a:t>
            </a:r>
            <a:endParaRPr lang="ru-RU" altLang="zh-CN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CB24468F-6682-48AA-B5F4-BEF8E7F9833C}" type="datetimeFigureOut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endParaRPr lang="ru-RU" strike="noStrike" noProof="1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/>
            <a:fld id="{3E82897F-7A41-40D7-BC9E-F666B07C585D}" type="slidenum">
              <a:rPr lang="ru-RU" strike="noStrike" noProof="1" smtClean="0">
                <a:latin typeface="+mn-lt"/>
                <a:ea typeface="+mn-ea"/>
                <a:cs typeface="+mn-cs"/>
              </a:rPr>
            </a:fld>
            <a:endParaRPr lang="ru-RU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9" name="Заголовок 1"/>
          <p:cNvSpPr>
            <a:spLocks noGrp="1"/>
          </p:cNvSpPr>
          <p:nvPr>
            <p:ph type="ctrTitle"/>
          </p:nvPr>
        </p:nvSpPr>
        <p:spPr/>
        <p:txBody>
          <a:bodyPr vert="horz" lIns="91440" tIns="45720" rIns="91440" bIns="45720" anchor="b"/>
          <a:p>
            <a:pPr defTabSz="914400">
              <a:buNone/>
            </a:pPr>
            <a:endParaRPr lang="ru-RU" altLang="en-US" kern="1200">
              <a:latin typeface="+mj-lt"/>
              <a:ea typeface="+mj-ea"/>
              <a:cs typeface="+mj-cs"/>
            </a:endParaRPr>
          </a:p>
        </p:txBody>
      </p:sp>
      <p:sp>
        <p:nvSpPr>
          <p:cNvPr id="2050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anchor="t"/>
          <a:p>
            <a:pPr defTabSz="914400"/>
            <a:endParaRPr lang="ru-RU" altLang="en-US" kern="1200">
              <a:latin typeface="+mn-lt"/>
              <a:ea typeface="+mn-ea"/>
              <a:cs typeface="+mn-cs"/>
            </a:endParaRPr>
          </a:p>
        </p:txBody>
      </p:sp>
      <p:pic>
        <p:nvPicPr>
          <p:cNvPr id="2051" name="Изображение 3" descr="pvP2K9Lrul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9050" y="-6350"/>
            <a:ext cx="12265025" cy="6870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Текстовое поле 1"/>
          <p:cNvSpPr txBox="1"/>
          <p:nvPr/>
        </p:nvSpPr>
        <p:spPr>
          <a:xfrm>
            <a:off x="8287385" y="6190615"/>
            <a:ext cx="366458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2400" b="1" i="1">
                <a:solidFill>
                  <a:schemeClr val="bg1"/>
                </a:solidFill>
              </a:rPr>
              <a:t>Выполнила: Голубина Е.Л.</a:t>
            </a:r>
            <a:endParaRPr lang="ru-RU" altLang="en-US" sz="2400" b="1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4338" name="Замещающее содержимое 5" descr="img17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36525" y="-77787"/>
            <a:ext cx="12426950" cy="70485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5362" name="Замещающее содержимое 3" descr="016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50800" y="7938"/>
            <a:ext cx="12244388" cy="68278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6386" name="Замещающее содержимое 3" descr="slide_5 (1)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14287" y="-28575"/>
            <a:ext cx="12244387" cy="6900863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8434" name="Замещающее содержимое 3" descr="slide_5"/>
          <p:cNvPicPr>
            <a:picLocks noGrp="1" noChangeAspect="1"/>
          </p:cNvPicPr>
          <p:nvPr>
            <p:ph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-25400" y="7938"/>
            <a:ext cx="12220575" cy="68627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4098" name="Замещающее содержимое 3" descr="AA2Q7gPj2WE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587" y="1588"/>
            <a:ext cx="12206287" cy="68913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1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5122" name="Замещающее содержимое 5" descr="img5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12700" y="-33337"/>
            <a:ext cx="12241213" cy="68786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6146" name="Замещающее содержимое 3" descr="img14 (1)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6512" y="0"/>
            <a:ext cx="12242800" cy="68691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7170" name="Замещающее содержимое 3" descr="img8"/>
          <p:cNvPicPr>
            <a:picLocks noGrp="1" noChangeAspect="1"/>
          </p:cNvPicPr>
          <p:nvPr>
            <p:ph sz="half" idx="1"/>
          </p:nvPr>
        </p:nvPicPr>
        <p:blipFill>
          <a:blip r:embed="rId1"/>
          <a:stretch>
            <a:fillRect/>
          </a:stretch>
        </p:blipFill>
        <p:spPr>
          <a:xfrm>
            <a:off x="-24130" y="-7620"/>
            <a:ext cx="12240260" cy="6873875"/>
          </a:xfrm>
        </p:spPr>
      </p:pic>
      <p:pic>
        <p:nvPicPr>
          <p:cNvPr id="2" name="Замещающее содержимое 1" descr="1FlagInst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09420" y="4618990"/>
            <a:ext cx="3010535" cy="17665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7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9218" name="Замещающее содержимое 3" descr="img24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25400" y="20638"/>
            <a:ext cx="12195175" cy="68151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0242" name="Замещающее содержимое 3" descr="1e18bd6d3bab7249b66d093605b9ea5e-800x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175" y="-17462"/>
            <a:ext cx="12196763" cy="68786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2290" name="Замещающее содержимое 5" descr="img10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9687" y="7938"/>
            <a:ext cx="12222162" cy="68278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anchor="ctr"/>
          <a:p>
            <a:endParaRPr lang="ru-RU" altLang="en-US"/>
          </a:p>
        </p:txBody>
      </p:sp>
      <p:pic>
        <p:nvPicPr>
          <p:cNvPr id="13314" name="Замещающее содержимое 3" descr="021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-38100" y="-4762"/>
            <a:ext cx="12207875" cy="685323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WPS Presentation</Application>
  <PresentationFormat>Широкоэкранный</PresentationFormat>
  <Paragraphs>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3" baseType="lpstr">
      <vt:lpstr>Arial</vt:lpstr>
      <vt:lpstr>SimSun</vt:lpstr>
      <vt:lpstr>Wingdings</vt:lpstr>
      <vt:lpstr>Calibri</vt:lpstr>
      <vt:lpstr>Calibri Light</vt:lpstr>
      <vt:lpstr>Microsoft YaHei</vt:lpstr>
      <vt:lpstr/>
      <vt:lpstr>Arial Unicode MS</vt:lpstr>
      <vt:lpstr>Segoe Print</vt:lpstr>
      <vt:lpstr>Тема Office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WPP Presentation</dc:title>
  <dc:creator>Kingsoft Corporation</dc:creator>
  <cp:lastModifiedBy>Kingsoft Corporation</cp:lastModifiedBy>
  <cp:revision>28</cp:revision>
  <dcterms:created xsi:type="dcterms:W3CDTF">2020-08-30T15:42:00Z</dcterms:created>
  <dcterms:modified xsi:type="dcterms:W3CDTF">2020-08-30T18:59:15Z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1049-10.2.0.7646</vt:lpwstr>
  </property>
</Properties>
</file>