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68" r:id="rId3"/>
    <p:sldId id="269" r:id="rId4"/>
    <p:sldId id="260" r:id="rId5"/>
    <p:sldId id="262" r:id="rId6"/>
    <p:sldId id="263" r:id="rId7"/>
    <p:sldId id="261" r:id="rId8"/>
    <p:sldId id="265" r:id="rId9"/>
    <p:sldId id="259" r:id="rId10"/>
    <p:sldId id="266" r:id="rId11"/>
    <p:sldId id="258" r:id="rId12"/>
    <p:sldId id="267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25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B76D4B-6993-4FF3-BA27-DEF05AB7A5A3}" type="doc">
      <dgm:prSet loTypeId="urn:microsoft.com/office/officeart/2005/8/layout/cycle7" loCatId="cycle" qsTypeId="urn:microsoft.com/office/officeart/2005/8/quickstyle/3d4" qsCatId="3D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02B79C9F-25BB-496A-B87C-88473A582D7F}">
      <dgm:prSet custT="1"/>
      <dgm:spPr>
        <a:gradFill rotWithShape="0">
          <a:gsLst>
            <a:gs pos="9000">
              <a:srgbClr val="F1259A">
                <a:alpha val="5000"/>
              </a:srgbClr>
            </a:gs>
            <a:gs pos="89000">
              <a:schemeClr val="bg2">
                <a:tint val="85000"/>
                <a:satMod val="320000"/>
              </a:schemeClr>
            </a:gs>
            <a:gs pos="100000">
              <a:schemeClr val="bg2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Georgia" pitchFamily="18" charset="0"/>
            </a:rPr>
            <a:t>Животные</a:t>
          </a:r>
          <a:endParaRPr lang="ru-RU" sz="1800" b="1" dirty="0">
            <a:solidFill>
              <a:schemeClr val="tx1"/>
            </a:solidFill>
            <a:latin typeface="Georgia" pitchFamily="18" charset="0"/>
          </a:endParaRPr>
        </a:p>
      </dgm:t>
    </dgm:pt>
    <dgm:pt modelId="{A668BC83-6620-4E18-B611-04E3F41618B2}" type="parTrans" cxnId="{8ADA2C4B-C114-4ECC-9312-DE8F38D5049D}">
      <dgm:prSet/>
      <dgm:spPr/>
      <dgm:t>
        <a:bodyPr/>
        <a:lstStyle/>
        <a:p>
          <a:endParaRPr lang="ru-RU"/>
        </a:p>
      </dgm:t>
    </dgm:pt>
    <dgm:pt modelId="{4CE31FB3-F0DF-4A6E-80D2-1F9B0689FB16}" type="sibTrans" cxnId="{8ADA2C4B-C114-4ECC-9312-DE8F38D5049D}">
      <dgm:prSet/>
      <dgm:spPr/>
      <dgm:t>
        <a:bodyPr/>
        <a:lstStyle/>
        <a:p>
          <a:endParaRPr lang="ru-RU"/>
        </a:p>
      </dgm:t>
    </dgm:pt>
    <dgm:pt modelId="{EE6D7092-A303-4A7E-83A3-14A50B58F165}">
      <dgm:prSet custT="1"/>
      <dgm:spPr>
        <a:solidFill>
          <a:srgbClr val="F1259A"/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Georgia" pitchFamily="18" charset="0"/>
            </a:rPr>
            <a:t>школа</a:t>
          </a:r>
          <a:endParaRPr lang="ru-RU" sz="1800" b="1" dirty="0">
            <a:solidFill>
              <a:schemeClr val="tx1"/>
            </a:solidFill>
            <a:latin typeface="Georgia" pitchFamily="18" charset="0"/>
          </a:endParaRPr>
        </a:p>
      </dgm:t>
    </dgm:pt>
    <dgm:pt modelId="{766A3DE0-18EB-4DF2-9433-0805AD15075F}" type="parTrans" cxnId="{A4AD72D9-0BA5-45BD-BC9D-DF37EFBF55E4}">
      <dgm:prSet/>
      <dgm:spPr/>
      <dgm:t>
        <a:bodyPr/>
        <a:lstStyle/>
        <a:p>
          <a:endParaRPr lang="ru-RU"/>
        </a:p>
      </dgm:t>
    </dgm:pt>
    <dgm:pt modelId="{81BEDD6E-B833-493B-9397-0A33DCD1A53D}" type="sibTrans" cxnId="{A4AD72D9-0BA5-45BD-BC9D-DF37EFBF55E4}">
      <dgm:prSet/>
      <dgm:spPr/>
      <dgm:t>
        <a:bodyPr/>
        <a:lstStyle/>
        <a:p>
          <a:endParaRPr lang="ru-RU"/>
        </a:p>
      </dgm:t>
    </dgm:pt>
    <dgm:pt modelId="{657657E5-AC11-496C-B638-F1F055A8FBDE}">
      <dgm:prSet custT="1"/>
      <dgm:spPr>
        <a:solidFill>
          <a:srgbClr val="F1259A"/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Georgia" pitchFamily="18" charset="0"/>
            </a:rPr>
            <a:t>Растения</a:t>
          </a:r>
          <a:endParaRPr lang="ru-RU" sz="1800" b="1" dirty="0">
            <a:solidFill>
              <a:schemeClr val="tx1"/>
            </a:solidFill>
            <a:latin typeface="Georgia" pitchFamily="18" charset="0"/>
          </a:endParaRPr>
        </a:p>
      </dgm:t>
    </dgm:pt>
    <dgm:pt modelId="{AC9D3380-996D-4951-96C6-9987915183A1}" type="parTrans" cxnId="{AE6EC85A-D7D7-4D27-9562-BE81BC35634A}">
      <dgm:prSet/>
      <dgm:spPr/>
      <dgm:t>
        <a:bodyPr/>
        <a:lstStyle/>
        <a:p>
          <a:endParaRPr lang="ru-RU"/>
        </a:p>
      </dgm:t>
    </dgm:pt>
    <dgm:pt modelId="{1BA01B92-1609-42CE-9441-E20E54E2E80B}" type="sibTrans" cxnId="{AE6EC85A-D7D7-4D27-9562-BE81BC35634A}">
      <dgm:prSet/>
      <dgm:spPr/>
      <dgm:t>
        <a:bodyPr/>
        <a:lstStyle/>
        <a:p>
          <a:endParaRPr lang="ru-RU"/>
        </a:p>
      </dgm:t>
    </dgm:pt>
    <dgm:pt modelId="{43D0557E-F535-41DD-BDEC-70620FE362A0}">
      <dgm:prSet custT="1"/>
      <dgm:spPr>
        <a:solidFill>
          <a:srgbClr val="F1259A"/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Georgia" pitchFamily="18" charset="0"/>
            </a:rPr>
            <a:t>Птицы</a:t>
          </a:r>
          <a:endParaRPr lang="ru-RU" sz="1800" b="1" dirty="0">
            <a:solidFill>
              <a:schemeClr val="tx1"/>
            </a:solidFill>
            <a:latin typeface="Georgia" pitchFamily="18" charset="0"/>
          </a:endParaRPr>
        </a:p>
      </dgm:t>
    </dgm:pt>
    <dgm:pt modelId="{8D73F0AA-EFAA-4462-BD1D-FD2270094C9D}" type="parTrans" cxnId="{E39EC7C0-2324-429F-9B3B-68F7A77AD6DD}">
      <dgm:prSet/>
      <dgm:spPr/>
      <dgm:t>
        <a:bodyPr/>
        <a:lstStyle/>
        <a:p>
          <a:endParaRPr lang="ru-RU"/>
        </a:p>
      </dgm:t>
    </dgm:pt>
    <dgm:pt modelId="{C23DC8DB-C0F1-48B5-BE54-1CBF7C0A5EF3}" type="sibTrans" cxnId="{E39EC7C0-2324-429F-9B3B-68F7A77AD6DD}">
      <dgm:prSet/>
      <dgm:spPr/>
      <dgm:t>
        <a:bodyPr/>
        <a:lstStyle/>
        <a:p>
          <a:endParaRPr lang="ru-RU"/>
        </a:p>
      </dgm:t>
    </dgm:pt>
    <dgm:pt modelId="{9576D6D7-1251-4496-9E6E-7DA5B7AF9BFD}">
      <dgm:prSet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Georgia" pitchFamily="18" charset="0"/>
            </a:rPr>
            <a:t>Инструменты</a:t>
          </a:r>
          <a:endParaRPr lang="ru-RU" sz="1800" b="1" dirty="0">
            <a:solidFill>
              <a:schemeClr val="tx1"/>
            </a:solidFill>
            <a:latin typeface="Georgia" pitchFamily="18" charset="0"/>
          </a:endParaRPr>
        </a:p>
      </dgm:t>
    </dgm:pt>
    <dgm:pt modelId="{A9AD73CB-731E-44E5-967C-431EF135DFBB}" type="parTrans" cxnId="{FFC0B7E7-B78E-4EE0-A9B8-6BE6CC045365}">
      <dgm:prSet/>
      <dgm:spPr/>
      <dgm:t>
        <a:bodyPr/>
        <a:lstStyle/>
        <a:p>
          <a:endParaRPr lang="ru-RU"/>
        </a:p>
      </dgm:t>
    </dgm:pt>
    <dgm:pt modelId="{A4BBBE8C-03BA-441A-824E-F69AEB20DAC6}" type="sibTrans" cxnId="{FFC0B7E7-B78E-4EE0-A9B8-6BE6CC045365}">
      <dgm:prSet/>
      <dgm:spPr/>
      <dgm:t>
        <a:bodyPr/>
        <a:lstStyle/>
        <a:p>
          <a:endParaRPr lang="ru-RU"/>
        </a:p>
      </dgm:t>
    </dgm:pt>
    <dgm:pt modelId="{D386FA23-2362-4409-9BC2-4405D738AF3E}">
      <dgm:prSet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Georgia" pitchFamily="18" charset="0"/>
            </a:rPr>
            <a:t>и  другие</a:t>
          </a:r>
          <a:endParaRPr lang="ru-RU" sz="1800" b="1" dirty="0">
            <a:solidFill>
              <a:schemeClr val="tx1"/>
            </a:solidFill>
            <a:latin typeface="Georgia" pitchFamily="18" charset="0"/>
          </a:endParaRPr>
        </a:p>
      </dgm:t>
    </dgm:pt>
    <dgm:pt modelId="{539DE1AC-5682-4917-BA67-88A8558A994D}" type="sibTrans" cxnId="{9C90E4AE-0F66-49B9-9018-20BCA89A907F}">
      <dgm:prSet/>
      <dgm:spPr/>
      <dgm:t>
        <a:bodyPr/>
        <a:lstStyle/>
        <a:p>
          <a:endParaRPr lang="ru-RU"/>
        </a:p>
      </dgm:t>
    </dgm:pt>
    <dgm:pt modelId="{65AE7D11-C0D4-4120-8BC5-1F404B120613}" type="parTrans" cxnId="{9C90E4AE-0F66-49B9-9018-20BCA89A907F}">
      <dgm:prSet/>
      <dgm:spPr/>
      <dgm:t>
        <a:bodyPr/>
        <a:lstStyle/>
        <a:p>
          <a:endParaRPr lang="ru-RU"/>
        </a:p>
      </dgm:t>
    </dgm:pt>
    <dgm:pt modelId="{A19B167F-35EF-46EB-8D62-C6E628363E63}">
      <dgm:prSet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Georgia" pitchFamily="18" charset="0"/>
            </a:rPr>
            <a:t>Месяцы</a:t>
          </a:r>
          <a:endParaRPr lang="ru-RU" sz="1800" b="1" dirty="0">
            <a:solidFill>
              <a:schemeClr val="tx1"/>
            </a:solidFill>
            <a:latin typeface="Georgia" pitchFamily="18" charset="0"/>
          </a:endParaRPr>
        </a:p>
      </dgm:t>
    </dgm:pt>
    <dgm:pt modelId="{CB536127-7849-4C4F-8C34-CEB0B6CA9AE0}" type="parTrans" cxnId="{C4B43A73-8395-4A21-B29E-9DCEA168D9D1}">
      <dgm:prSet/>
      <dgm:spPr/>
      <dgm:t>
        <a:bodyPr/>
        <a:lstStyle/>
        <a:p>
          <a:endParaRPr lang="ru-RU"/>
        </a:p>
      </dgm:t>
    </dgm:pt>
    <dgm:pt modelId="{14AC9811-2C85-47B5-8FEE-C3A84D17FE76}" type="sibTrans" cxnId="{C4B43A73-8395-4A21-B29E-9DCEA168D9D1}">
      <dgm:prSet/>
      <dgm:spPr/>
      <dgm:t>
        <a:bodyPr/>
        <a:lstStyle/>
        <a:p>
          <a:endParaRPr lang="ru-RU"/>
        </a:p>
      </dgm:t>
    </dgm:pt>
    <dgm:pt modelId="{0F74EB56-1E50-44CE-A274-E63F6E271E04}" type="pres">
      <dgm:prSet presAssocID="{30B76D4B-6993-4FF3-BA27-DEF05AB7A5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61EE0B-B05B-4A5C-AA3E-ADAF6131E5E2}" type="pres">
      <dgm:prSet presAssocID="{02B79C9F-25BB-496A-B87C-88473A582D7F}" presName="node" presStyleLbl="node1" presStyleIdx="0" presStyleCnt="7" custScaleX="1216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CB61C4-8537-4B0D-BB58-C55541934FAD}" type="pres">
      <dgm:prSet presAssocID="{4CE31FB3-F0DF-4A6E-80D2-1F9B0689FB16}" presName="sibTrans" presStyleLbl="sibTrans2D1" presStyleIdx="0" presStyleCnt="7"/>
      <dgm:spPr/>
      <dgm:t>
        <a:bodyPr/>
        <a:lstStyle/>
        <a:p>
          <a:endParaRPr lang="ru-RU"/>
        </a:p>
      </dgm:t>
    </dgm:pt>
    <dgm:pt modelId="{DDC6C58F-45D5-4D9D-9912-3250975ED5EF}" type="pres">
      <dgm:prSet presAssocID="{4CE31FB3-F0DF-4A6E-80D2-1F9B0689FB16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CFA400B9-0BCF-4BE7-BD35-40F2421C4328}" type="pres">
      <dgm:prSet presAssocID="{EE6D7092-A303-4A7E-83A3-14A50B58F165}" presName="node" presStyleLbl="node1" presStyleIdx="1" presStyleCnt="7" custRadScaleRad="96787" custRadScaleInc="273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00F543-E3FB-474F-8A4B-F3AA96F5D35A}" type="pres">
      <dgm:prSet presAssocID="{81BEDD6E-B833-493B-9397-0A33DCD1A53D}" presName="sibTrans" presStyleLbl="sibTrans2D1" presStyleIdx="1" presStyleCnt="7"/>
      <dgm:spPr/>
      <dgm:t>
        <a:bodyPr/>
        <a:lstStyle/>
        <a:p>
          <a:endParaRPr lang="ru-RU"/>
        </a:p>
      </dgm:t>
    </dgm:pt>
    <dgm:pt modelId="{6C79EAB4-6776-4391-A331-02CADA071DFE}" type="pres">
      <dgm:prSet presAssocID="{81BEDD6E-B833-493B-9397-0A33DCD1A53D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E89DE2D4-B7E4-4224-96D8-3F1D7B6BCFA1}" type="pres">
      <dgm:prSet presAssocID="{657657E5-AC11-496C-B638-F1F055A8FBDE}" presName="node" presStyleLbl="node1" presStyleIdx="2" presStyleCnt="7" custScaleX="126291" custRadScaleRad="91571" custRadScaleInc="33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B3E768-0D75-406F-8275-A080E6660278}" type="pres">
      <dgm:prSet presAssocID="{1BA01B92-1609-42CE-9441-E20E54E2E80B}" presName="sibTrans" presStyleLbl="sibTrans2D1" presStyleIdx="2" presStyleCnt="7"/>
      <dgm:spPr/>
      <dgm:t>
        <a:bodyPr/>
        <a:lstStyle/>
        <a:p>
          <a:endParaRPr lang="ru-RU"/>
        </a:p>
      </dgm:t>
    </dgm:pt>
    <dgm:pt modelId="{1F23B844-7905-4983-A50B-44CCA365D0E9}" type="pres">
      <dgm:prSet presAssocID="{1BA01B92-1609-42CE-9441-E20E54E2E80B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A77D99B8-CDF4-4268-B83A-AAE494F6D866}" type="pres">
      <dgm:prSet presAssocID="{43D0557E-F535-41DD-BDEC-70620FE362A0}" presName="node" presStyleLbl="node1" presStyleIdx="3" presStyleCnt="7" custScaleX="1457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DF410E-50BD-450F-A4A8-3C9729876255}" type="pres">
      <dgm:prSet presAssocID="{C23DC8DB-C0F1-48B5-BE54-1CBF7C0A5EF3}" presName="sibTrans" presStyleLbl="sibTrans2D1" presStyleIdx="3" presStyleCnt="7"/>
      <dgm:spPr/>
      <dgm:t>
        <a:bodyPr/>
        <a:lstStyle/>
        <a:p>
          <a:endParaRPr lang="ru-RU"/>
        </a:p>
      </dgm:t>
    </dgm:pt>
    <dgm:pt modelId="{A8503022-0477-44E9-B2C1-78014A15A71F}" type="pres">
      <dgm:prSet presAssocID="{C23DC8DB-C0F1-48B5-BE54-1CBF7C0A5EF3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5C18F6EA-150A-46F2-8E56-72D0E760871A}" type="pres">
      <dgm:prSet presAssocID="{9576D6D7-1251-4496-9E6E-7DA5B7AF9BFD}" presName="node" presStyleLbl="node1" presStyleIdx="4" presStyleCnt="7" custScaleX="147161" custRadScaleRad="107255" custRadScaleInc="37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824DD-2E2B-4816-BAC5-33EB24DCB49B}" type="pres">
      <dgm:prSet presAssocID="{A4BBBE8C-03BA-441A-824E-F69AEB20DAC6}" presName="sibTrans" presStyleLbl="sibTrans2D1" presStyleIdx="4" presStyleCnt="7"/>
      <dgm:spPr/>
      <dgm:t>
        <a:bodyPr/>
        <a:lstStyle/>
        <a:p>
          <a:endParaRPr lang="ru-RU"/>
        </a:p>
      </dgm:t>
    </dgm:pt>
    <dgm:pt modelId="{E1DE8460-42C9-4BC0-BD3E-064AB868EFA2}" type="pres">
      <dgm:prSet presAssocID="{A4BBBE8C-03BA-441A-824E-F69AEB20DAC6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52974299-FC14-4345-99C8-2E4236D7B70F}" type="pres">
      <dgm:prSet presAssocID="{A19B167F-35EF-46EB-8D62-C6E628363E63}" presName="node" presStyleLbl="node1" presStyleIdx="5" presStyleCnt="7" custRadScaleRad="99485" custRadScaleInc="16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3D2B52-16C3-44F9-B33E-E0687C0CAA5F}" type="pres">
      <dgm:prSet presAssocID="{14AC9811-2C85-47B5-8FEE-C3A84D17FE76}" presName="sibTrans" presStyleLbl="sibTrans2D1" presStyleIdx="5" presStyleCnt="7"/>
      <dgm:spPr/>
      <dgm:t>
        <a:bodyPr/>
        <a:lstStyle/>
        <a:p>
          <a:endParaRPr lang="ru-RU"/>
        </a:p>
      </dgm:t>
    </dgm:pt>
    <dgm:pt modelId="{8F3636FC-18F6-486B-A736-CDAD87B23367}" type="pres">
      <dgm:prSet presAssocID="{14AC9811-2C85-47B5-8FEE-C3A84D17FE76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691DADA4-DEC7-4FDA-94C9-BE094185475D}" type="pres">
      <dgm:prSet presAssocID="{D386FA23-2362-4409-9BC2-4405D738AF3E}" presName="node" presStyleLbl="node1" presStyleIdx="6" presStyleCnt="7" custRadScaleRad="112187" custRadScaleInc="-172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E65E3-2648-433F-9C04-B17FE2D29184}" type="pres">
      <dgm:prSet presAssocID="{539DE1AC-5682-4917-BA67-88A8558A994D}" presName="sibTrans" presStyleLbl="sibTrans2D1" presStyleIdx="6" presStyleCnt="7"/>
      <dgm:spPr/>
      <dgm:t>
        <a:bodyPr/>
        <a:lstStyle/>
        <a:p>
          <a:endParaRPr lang="ru-RU"/>
        </a:p>
      </dgm:t>
    </dgm:pt>
    <dgm:pt modelId="{8B6E0146-88BE-4927-9C01-B644C559275E}" type="pres">
      <dgm:prSet presAssocID="{539DE1AC-5682-4917-BA67-88A8558A994D}" presName="connectorText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C396B57F-F93D-4ABB-9D91-681398717960}" type="presOf" srcId="{C23DC8DB-C0F1-48B5-BE54-1CBF7C0A5EF3}" destId="{23DF410E-50BD-450F-A4A8-3C9729876255}" srcOrd="0" destOrd="0" presId="urn:microsoft.com/office/officeart/2005/8/layout/cycle7"/>
    <dgm:cxn modelId="{E64A1135-30E4-4245-A5A1-18E40BADBAFB}" type="presOf" srcId="{A19B167F-35EF-46EB-8D62-C6E628363E63}" destId="{52974299-FC14-4345-99C8-2E4236D7B70F}" srcOrd="0" destOrd="0" presId="urn:microsoft.com/office/officeart/2005/8/layout/cycle7"/>
    <dgm:cxn modelId="{9C90E4AE-0F66-49B9-9018-20BCA89A907F}" srcId="{30B76D4B-6993-4FF3-BA27-DEF05AB7A5A3}" destId="{D386FA23-2362-4409-9BC2-4405D738AF3E}" srcOrd="6" destOrd="0" parTransId="{65AE7D11-C0D4-4120-8BC5-1F404B120613}" sibTransId="{539DE1AC-5682-4917-BA67-88A8558A994D}"/>
    <dgm:cxn modelId="{DC3442E5-DC8C-4BB7-8802-16EF7C080343}" type="presOf" srcId="{A4BBBE8C-03BA-441A-824E-F69AEB20DAC6}" destId="{3F9824DD-2E2B-4816-BAC5-33EB24DCB49B}" srcOrd="0" destOrd="0" presId="urn:microsoft.com/office/officeart/2005/8/layout/cycle7"/>
    <dgm:cxn modelId="{E0886672-FD25-459F-8C5E-56E6E8F8852C}" type="presOf" srcId="{1BA01B92-1609-42CE-9441-E20E54E2E80B}" destId="{1F23B844-7905-4983-A50B-44CCA365D0E9}" srcOrd="1" destOrd="0" presId="urn:microsoft.com/office/officeart/2005/8/layout/cycle7"/>
    <dgm:cxn modelId="{AD1ADBDA-A6BD-4FFB-A567-69747BC4395A}" type="presOf" srcId="{43D0557E-F535-41DD-BDEC-70620FE362A0}" destId="{A77D99B8-CDF4-4268-B83A-AAE494F6D866}" srcOrd="0" destOrd="0" presId="urn:microsoft.com/office/officeart/2005/8/layout/cycle7"/>
    <dgm:cxn modelId="{E6FC8A02-ECBC-4677-ACE9-5D3B25F0FF3B}" type="presOf" srcId="{EE6D7092-A303-4A7E-83A3-14A50B58F165}" destId="{CFA400B9-0BCF-4BE7-BD35-40F2421C4328}" srcOrd="0" destOrd="0" presId="urn:microsoft.com/office/officeart/2005/8/layout/cycle7"/>
    <dgm:cxn modelId="{AE6EC85A-D7D7-4D27-9562-BE81BC35634A}" srcId="{30B76D4B-6993-4FF3-BA27-DEF05AB7A5A3}" destId="{657657E5-AC11-496C-B638-F1F055A8FBDE}" srcOrd="2" destOrd="0" parTransId="{AC9D3380-996D-4951-96C6-9987915183A1}" sibTransId="{1BA01B92-1609-42CE-9441-E20E54E2E80B}"/>
    <dgm:cxn modelId="{DEA0A0E6-734E-449C-8F62-3260337BADBF}" type="presOf" srcId="{9576D6D7-1251-4496-9E6E-7DA5B7AF9BFD}" destId="{5C18F6EA-150A-46F2-8E56-72D0E760871A}" srcOrd="0" destOrd="0" presId="urn:microsoft.com/office/officeart/2005/8/layout/cycle7"/>
    <dgm:cxn modelId="{27F74F96-1358-4949-90FF-9AFBD4D97AE1}" type="presOf" srcId="{4CE31FB3-F0DF-4A6E-80D2-1F9B0689FB16}" destId="{2CCB61C4-8537-4B0D-BB58-C55541934FAD}" srcOrd="0" destOrd="0" presId="urn:microsoft.com/office/officeart/2005/8/layout/cycle7"/>
    <dgm:cxn modelId="{C3053031-2903-4674-A443-846AD476391E}" type="presOf" srcId="{A4BBBE8C-03BA-441A-824E-F69AEB20DAC6}" destId="{E1DE8460-42C9-4BC0-BD3E-064AB868EFA2}" srcOrd="1" destOrd="0" presId="urn:microsoft.com/office/officeart/2005/8/layout/cycle7"/>
    <dgm:cxn modelId="{D3234768-DC2D-4F6D-831B-3BFA9483EA88}" type="presOf" srcId="{14AC9811-2C85-47B5-8FEE-C3A84D17FE76}" destId="{8F3636FC-18F6-486B-A736-CDAD87B23367}" srcOrd="1" destOrd="0" presId="urn:microsoft.com/office/officeart/2005/8/layout/cycle7"/>
    <dgm:cxn modelId="{A6EEA841-29B7-4607-A6B7-8669165156F7}" type="presOf" srcId="{30B76D4B-6993-4FF3-BA27-DEF05AB7A5A3}" destId="{0F74EB56-1E50-44CE-A274-E63F6E271E04}" srcOrd="0" destOrd="0" presId="urn:microsoft.com/office/officeart/2005/8/layout/cycle7"/>
    <dgm:cxn modelId="{6BAE8D9B-C070-45B6-B925-716E858F8002}" type="presOf" srcId="{539DE1AC-5682-4917-BA67-88A8558A994D}" destId="{8B6E0146-88BE-4927-9C01-B644C559275E}" srcOrd="1" destOrd="0" presId="urn:microsoft.com/office/officeart/2005/8/layout/cycle7"/>
    <dgm:cxn modelId="{4834C3E5-64FC-4D7F-9A9E-8C57BE97DA8A}" type="presOf" srcId="{81BEDD6E-B833-493B-9397-0A33DCD1A53D}" destId="{6C79EAB4-6776-4391-A331-02CADA071DFE}" srcOrd="1" destOrd="0" presId="urn:microsoft.com/office/officeart/2005/8/layout/cycle7"/>
    <dgm:cxn modelId="{E39EC7C0-2324-429F-9B3B-68F7A77AD6DD}" srcId="{30B76D4B-6993-4FF3-BA27-DEF05AB7A5A3}" destId="{43D0557E-F535-41DD-BDEC-70620FE362A0}" srcOrd="3" destOrd="0" parTransId="{8D73F0AA-EFAA-4462-BD1D-FD2270094C9D}" sibTransId="{C23DC8DB-C0F1-48B5-BE54-1CBF7C0A5EF3}"/>
    <dgm:cxn modelId="{A850ABE0-3085-43C7-8F13-52AE059C1C5A}" type="presOf" srcId="{D386FA23-2362-4409-9BC2-4405D738AF3E}" destId="{691DADA4-DEC7-4FDA-94C9-BE094185475D}" srcOrd="0" destOrd="0" presId="urn:microsoft.com/office/officeart/2005/8/layout/cycle7"/>
    <dgm:cxn modelId="{CD264992-A117-45B1-B66C-BB9B385B086E}" type="presOf" srcId="{14AC9811-2C85-47B5-8FEE-C3A84D17FE76}" destId="{6B3D2B52-16C3-44F9-B33E-E0687C0CAA5F}" srcOrd="0" destOrd="0" presId="urn:microsoft.com/office/officeart/2005/8/layout/cycle7"/>
    <dgm:cxn modelId="{A4AD72D9-0BA5-45BD-BC9D-DF37EFBF55E4}" srcId="{30B76D4B-6993-4FF3-BA27-DEF05AB7A5A3}" destId="{EE6D7092-A303-4A7E-83A3-14A50B58F165}" srcOrd="1" destOrd="0" parTransId="{766A3DE0-18EB-4DF2-9433-0805AD15075F}" sibTransId="{81BEDD6E-B833-493B-9397-0A33DCD1A53D}"/>
    <dgm:cxn modelId="{C4B43A73-8395-4A21-B29E-9DCEA168D9D1}" srcId="{30B76D4B-6993-4FF3-BA27-DEF05AB7A5A3}" destId="{A19B167F-35EF-46EB-8D62-C6E628363E63}" srcOrd="5" destOrd="0" parTransId="{CB536127-7849-4C4F-8C34-CEB0B6CA9AE0}" sibTransId="{14AC9811-2C85-47B5-8FEE-C3A84D17FE76}"/>
    <dgm:cxn modelId="{FFC0B7E7-B78E-4EE0-A9B8-6BE6CC045365}" srcId="{30B76D4B-6993-4FF3-BA27-DEF05AB7A5A3}" destId="{9576D6D7-1251-4496-9E6E-7DA5B7AF9BFD}" srcOrd="4" destOrd="0" parTransId="{A9AD73CB-731E-44E5-967C-431EF135DFBB}" sibTransId="{A4BBBE8C-03BA-441A-824E-F69AEB20DAC6}"/>
    <dgm:cxn modelId="{AF6595D8-C9CB-4FF5-B4C7-F5AECB7C99D0}" type="presOf" srcId="{81BEDD6E-B833-493B-9397-0A33DCD1A53D}" destId="{8600F543-E3FB-474F-8A4B-F3AA96F5D35A}" srcOrd="0" destOrd="0" presId="urn:microsoft.com/office/officeart/2005/8/layout/cycle7"/>
    <dgm:cxn modelId="{040D10DA-AC0F-4FC9-B8F9-36EFE7018BA1}" type="presOf" srcId="{1BA01B92-1609-42CE-9441-E20E54E2E80B}" destId="{66B3E768-0D75-406F-8275-A080E6660278}" srcOrd="0" destOrd="0" presId="urn:microsoft.com/office/officeart/2005/8/layout/cycle7"/>
    <dgm:cxn modelId="{95144367-EC2A-4531-AB3D-5E522170FB17}" type="presOf" srcId="{539DE1AC-5682-4917-BA67-88A8558A994D}" destId="{5ECE65E3-2648-433F-9C04-B17FE2D29184}" srcOrd="0" destOrd="0" presId="urn:microsoft.com/office/officeart/2005/8/layout/cycle7"/>
    <dgm:cxn modelId="{8ADA2C4B-C114-4ECC-9312-DE8F38D5049D}" srcId="{30B76D4B-6993-4FF3-BA27-DEF05AB7A5A3}" destId="{02B79C9F-25BB-496A-B87C-88473A582D7F}" srcOrd="0" destOrd="0" parTransId="{A668BC83-6620-4E18-B611-04E3F41618B2}" sibTransId="{4CE31FB3-F0DF-4A6E-80D2-1F9B0689FB16}"/>
    <dgm:cxn modelId="{270C4D77-0D64-4EE5-BB35-7D6CCCD6F61C}" type="presOf" srcId="{C23DC8DB-C0F1-48B5-BE54-1CBF7C0A5EF3}" destId="{A8503022-0477-44E9-B2C1-78014A15A71F}" srcOrd="1" destOrd="0" presId="urn:microsoft.com/office/officeart/2005/8/layout/cycle7"/>
    <dgm:cxn modelId="{2B335D0A-5F81-4FA7-B026-52A1E6B24FEB}" type="presOf" srcId="{02B79C9F-25BB-496A-B87C-88473A582D7F}" destId="{AA61EE0B-B05B-4A5C-AA3E-ADAF6131E5E2}" srcOrd="0" destOrd="0" presId="urn:microsoft.com/office/officeart/2005/8/layout/cycle7"/>
    <dgm:cxn modelId="{D330F0DA-364F-4C55-8518-1538961143F6}" type="presOf" srcId="{657657E5-AC11-496C-B638-F1F055A8FBDE}" destId="{E89DE2D4-B7E4-4224-96D8-3F1D7B6BCFA1}" srcOrd="0" destOrd="0" presId="urn:microsoft.com/office/officeart/2005/8/layout/cycle7"/>
    <dgm:cxn modelId="{F1FBF0DC-541E-4EA5-8521-34BC8A7BDB64}" type="presOf" srcId="{4CE31FB3-F0DF-4A6E-80D2-1F9B0689FB16}" destId="{DDC6C58F-45D5-4D9D-9912-3250975ED5EF}" srcOrd="1" destOrd="0" presId="urn:microsoft.com/office/officeart/2005/8/layout/cycle7"/>
    <dgm:cxn modelId="{B0B8E4C6-486D-4F11-90F4-88029693B79F}" type="presParOf" srcId="{0F74EB56-1E50-44CE-A274-E63F6E271E04}" destId="{AA61EE0B-B05B-4A5C-AA3E-ADAF6131E5E2}" srcOrd="0" destOrd="0" presId="urn:microsoft.com/office/officeart/2005/8/layout/cycle7"/>
    <dgm:cxn modelId="{88251824-B5D7-43CD-9B16-3E9D4B9C4EB2}" type="presParOf" srcId="{0F74EB56-1E50-44CE-A274-E63F6E271E04}" destId="{2CCB61C4-8537-4B0D-BB58-C55541934FAD}" srcOrd="1" destOrd="0" presId="urn:microsoft.com/office/officeart/2005/8/layout/cycle7"/>
    <dgm:cxn modelId="{663626BB-35B8-415E-8B54-D165CD274C6F}" type="presParOf" srcId="{2CCB61C4-8537-4B0D-BB58-C55541934FAD}" destId="{DDC6C58F-45D5-4D9D-9912-3250975ED5EF}" srcOrd="0" destOrd="0" presId="urn:microsoft.com/office/officeart/2005/8/layout/cycle7"/>
    <dgm:cxn modelId="{C5A94346-8025-46EC-98F5-D40E63E7D904}" type="presParOf" srcId="{0F74EB56-1E50-44CE-A274-E63F6E271E04}" destId="{CFA400B9-0BCF-4BE7-BD35-40F2421C4328}" srcOrd="2" destOrd="0" presId="urn:microsoft.com/office/officeart/2005/8/layout/cycle7"/>
    <dgm:cxn modelId="{0A079E9F-662D-4EA5-A2B4-E7D9674950C6}" type="presParOf" srcId="{0F74EB56-1E50-44CE-A274-E63F6E271E04}" destId="{8600F543-E3FB-474F-8A4B-F3AA96F5D35A}" srcOrd="3" destOrd="0" presId="urn:microsoft.com/office/officeart/2005/8/layout/cycle7"/>
    <dgm:cxn modelId="{E5162455-2692-4567-AB06-916759CBBC1C}" type="presParOf" srcId="{8600F543-E3FB-474F-8A4B-F3AA96F5D35A}" destId="{6C79EAB4-6776-4391-A331-02CADA071DFE}" srcOrd="0" destOrd="0" presId="urn:microsoft.com/office/officeart/2005/8/layout/cycle7"/>
    <dgm:cxn modelId="{38A7D721-0AFB-45C2-A581-1980E65C7798}" type="presParOf" srcId="{0F74EB56-1E50-44CE-A274-E63F6E271E04}" destId="{E89DE2D4-B7E4-4224-96D8-3F1D7B6BCFA1}" srcOrd="4" destOrd="0" presId="urn:microsoft.com/office/officeart/2005/8/layout/cycle7"/>
    <dgm:cxn modelId="{E8B4C89D-FEBB-4CA8-B38F-024D5B875369}" type="presParOf" srcId="{0F74EB56-1E50-44CE-A274-E63F6E271E04}" destId="{66B3E768-0D75-406F-8275-A080E6660278}" srcOrd="5" destOrd="0" presId="urn:microsoft.com/office/officeart/2005/8/layout/cycle7"/>
    <dgm:cxn modelId="{1807FE5D-CCDA-4678-A480-30BC08C37B03}" type="presParOf" srcId="{66B3E768-0D75-406F-8275-A080E6660278}" destId="{1F23B844-7905-4983-A50B-44CCA365D0E9}" srcOrd="0" destOrd="0" presId="urn:microsoft.com/office/officeart/2005/8/layout/cycle7"/>
    <dgm:cxn modelId="{ADFF6F16-B01D-48E0-A523-1B34EC6F38F5}" type="presParOf" srcId="{0F74EB56-1E50-44CE-A274-E63F6E271E04}" destId="{A77D99B8-CDF4-4268-B83A-AAE494F6D866}" srcOrd="6" destOrd="0" presId="urn:microsoft.com/office/officeart/2005/8/layout/cycle7"/>
    <dgm:cxn modelId="{A3CE2792-E8AC-4FB6-AD96-56EA3D420F18}" type="presParOf" srcId="{0F74EB56-1E50-44CE-A274-E63F6E271E04}" destId="{23DF410E-50BD-450F-A4A8-3C9729876255}" srcOrd="7" destOrd="0" presId="urn:microsoft.com/office/officeart/2005/8/layout/cycle7"/>
    <dgm:cxn modelId="{9741FD19-6AB0-4F42-B7F4-6001AA906564}" type="presParOf" srcId="{23DF410E-50BD-450F-A4A8-3C9729876255}" destId="{A8503022-0477-44E9-B2C1-78014A15A71F}" srcOrd="0" destOrd="0" presId="urn:microsoft.com/office/officeart/2005/8/layout/cycle7"/>
    <dgm:cxn modelId="{99F77A2D-7094-40F5-BB09-F6AAC75FB20C}" type="presParOf" srcId="{0F74EB56-1E50-44CE-A274-E63F6E271E04}" destId="{5C18F6EA-150A-46F2-8E56-72D0E760871A}" srcOrd="8" destOrd="0" presId="urn:microsoft.com/office/officeart/2005/8/layout/cycle7"/>
    <dgm:cxn modelId="{4C12C703-7551-49C5-8C9C-ECBDF550D717}" type="presParOf" srcId="{0F74EB56-1E50-44CE-A274-E63F6E271E04}" destId="{3F9824DD-2E2B-4816-BAC5-33EB24DCB49B}" srcOrd="9" destOrd="0" presId="urn:microsoft.com/office/officeart/2005/8/layout/cycle7"/>
    <dgm:cxn modelId="{FF0976B8-F605-4B57-8D6C-F813DC166FB2}" type="presParOf" srcId="{3F9824DD-2E2B-4816-BAC5-33EB24DCB49B}" destId="{E1DE8460-42C9-4BC0-BD3E-064AB868EFA2}" srcOrd="0" destOrd="0" presId="urn:microsoft.com/office/officeart/2005/8/layout/cycle7"/>
    <dgm:cxn modelId="{89073105-E18A-4974-B044-4F9A93072025}" type="presParOf" srcId="{0F74EB56-1E50-44CE-A274-E63F6E271E04}" destId="{52974299-FC14-4345-99C8-2E4236D7B70F}" srcOrd="10" destOrd="0" presId="urn:microsoft.com/office/officeart/2005/8/layout/cycle7"/>
    <dgm:cxn modelId="{78197F85-1A8A-4364-A792-C79D449AFF19}" type="presParOf" srcId="{0F74EB56-1E50-44CE-A274-E63F6E271E04}" destId="{6B3D2B52-16C3-44F9-B33E-E0687C0CAA5F}" srcOrd="11" destOrd="0" presId="urn:microsoft.com/office/officeart/2005/8/layout/cycle7"/>
    <dgm:cxn modelId="{D3BCE940-0C02-4880-8152-48BE2273642D}" type="presParOf" srcId="{6B3D2B52-16C3-44F9-B33E-E0687C0CAA5F}" destId="{8F3636FC-18F6-486B-A736-CDAD87B23367}" srcOrd="0" destOrd="0" presId="urn:microsoft.com/office/officeart/2005/8/layout/cycle7"/>
    <dgm:cxn modelId="{1F617EA1-DFE9-4508-B27F-DC6414108947}" type="presParOf" srcId="{0F74EB56-1E50-44CE-A274-E63F6E271E04}" destId="{691DADA4-DEC7-4FDA-94C9-BE094185475D}" srcOrd="12" destOrd="0" presId="urn:microsoft.com/office/officeart/2005/8/layout/cycle7"/>
    <dgm:cxn modelId="{6E701661-269A-4694-BAE6-86A70BAC2E39}" type="presParOf" srcId="{0F74EB56-1E50-44CE-A274-E63F6E271E04}" destId="{5ECE65E3-2648-433F-9C04-B17FE2D29184}" srcOrd="13" destOrd="0" presId="urn:microsoft.com/office/officeart/2005/8/layout/cycle7"/>
    <dgm:cxn modelId="{49BAC504-BD71-469D-A4EE-2D58148FB8FB}" type="presParOf" srcId="{5ECE65E3-2648-433F-9C04-B17FE2D29184}" destId="{8B6E0146-88BE-4927-9C01-B644C559275E}" srcOrd="0" destOrd="0" presId="urn:microsoft.com/office/officeart/2005/8/layout/cycle7"/>
  </dgm:cxnLst>
  <dgm:bg>
    <a:gradFill flip="none" rotWithShape="1">
      <a:gsLst>
        <a:gs pos="0">
          <a:schemeClr val="accent6">
            <a:lumMod val="60000"/>
            <a:lumOff val="4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path path="rect">
        <a:fillToRect l="100000" t="100000"/>
      </a:path>
      <a:tileRect r="-100000" b="-100000"/>
    </a:gra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476672"/>
            <a:ext cx="7772400" cy="1902073"/>
          </a:xfrm>
          <a:solidFill>
            <a:schemeClr val="bg2">
              <a:lumMod val="10000"/>
              <a:lumOff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Словарно-орфографическая работа на уроках русского языка в начальных классах.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https://ds02.infourok.ru/uploads/ex/085f/0000567e-9a360094/img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124744"/>
            <a:ext cx="7406640" cy="259228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Формы </a:t>
            </a: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и приёмы работы</a:t>
            </a:r>
          </a:p>
          <a:p>
            <a:pPr algn="ctr"/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со словарными словами</a:t>
            </a:r>
          </a:p>
          <a:p>
            <a:pPr algn="ctr"/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на уроках русского языка в начальной школе</a:t>
            </a:r>
          </a:p>
          <a:p>
            <a:pPr algn="ctr"/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</a:t>
            </a:r>
          </a:p>
          <a:p>
            <a:pPr algn="ctr"/>
            <a:endParaRPr lang="ru-RU" sz="2000" i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400" b="1" dirty="0" err="1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Агрова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 Ольга Анатольевна</a:t>
            </a:r>
          </a:p>
          <a:p>
            <a:pPr algn="ctr">
              <a:spcBef>
                <a:spcPts val="0"/>
              </a:spcBef>
            </a:pP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 учитель начальных классов</a:t>
            </a:r>
          </a:p>
          <a:p>
            <a:pPr algn="ctr">
              <a:spcBef>
                <a:spcPts val="0"/>
              </a:spcBef>
            </a:pP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ГБОУ СОШ  «ОЦ «Южный город»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59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75022"/>
            <a:ext cx="81724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Georgia" pitchFamily="18" charset="0"/>
              </a:rPr>
              <a:t>Примеры словарных слов и ассоциативных образов</a:t>
            </a:r>
            <a:r>
              <a:rPr lang="ru-RU" sz="3600" dirty="0" smtClean="0">
                <a:latin typeface="Georgia" pitchFamily="18" charset="0"/>
              </a:rPr>
              <a:t>.</a:t>
            </a:r>
            <a:endParaRPr lang="ru-RU" sz="3600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318022"/>
            <a:ext cx="806489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 smtClean="0">
                <a:latin typeface="Georgia" pitchFamily="18" charset="0"/>
              </a:rPr>
              <a:t>1.Подбор ассоциативных рядов слов.</a:t>
            </a:r>
          </a:p>
          <a:p>
            <a:pPr algn="ctr"/>
            <a:r>
              <a:rPr lang="ru-RU" sz="2000" dirty="0" err="1" smtClean="0">
                <a:latin typeface="Georgia" pitchFamily="18" charset="0"/>
              </a:rPr>
              <a:t>г</a:t>
            </a:r>
            <a:r>
              <a:rPr lang="ru-RU" sz="2800" dirty="0" err="1" smtClean="0">
                <a:latin typeface="Georgia" pitchFamily="18" charset="0"/>
              </a:rPr>
              <a:t>А</a:t>
            </a:r>
            <a:r>
              <a:rPr lang="ru-RU" sz="2000" dirty="0" err="1" smtClean="0">
                <a:latin typeface="Georgia" pitchFamily="18" charset="0"/>
              </a:rPr>
              <a:t>зета</a:t>
            </a:r>
            <a:r>
              <a:rPr lang="ru-RU" sz="2000" dirty="0" smtClean="0">
                <a:latin typeface="Georgia" pitchFamily="18" charset="0"/>
              </a:rPr>
              <a:t>- </a:t>
            </a:r>
            <a:r>
              <a:rPr lang="ru-RU" sz="2000" dirty="0" err="1" smtClean="0">
                <a:latin typeface="Georgia" pitchFamily="18" charset="0"/>
              </a:rPr>
              <a:t>бум</a:t>
            </a:r>
            <a:r>
              <a:rPr lang="ru-RU" sz="2800" dirty="0" err="1" smtClean="0">
                <a:latin typeface="Georgia" pitchFamily="18" charset="0"/>
              </a:rPr>
              <a:t>А</a:t>
            </a:r>
            <a:r>
              <a:rPr lang="ru-RU" sz="2000" dirty="0" err="1" smtClean="0">
                <a:latin typeface="Georgia" pitchFamily="18" charset="0"/>
              </a:rPr>
              <a:t>га</a:t>
            </a:r>
            <a:endParaRPr lang="ru-RU" sz="2000" dirty="0" smtClean="0">
              <a:latin typeface="Georgia" pitchFamily="18" charset="0"/>
            </a:endParaRPr>
          </a:p>
          <a:p>
            <a:pPr algn="ctr"/>
            <a:r>
              <a:rPr lang="ru-RU" sz="2000" dirty="0" err="1" smtClean="0">
                <a:latin typeface="Georgia" pitchFamily="18" charset="0"/>
              </a:rPr>
              <a:t>д</a:t>
            </a:r>
            <a:r>
              <a:rPr lang="ru-RU" sz="2800" dirty="0" err="1" smtClean="0">
                <a:latin typeface="Georgia" pitchFamily="18" charset="0"/>
              </a:rPr>
              <a:t>И</a:t>
            </a:r>
            <a:r>
              <a:rPr lang="ru-RU" sz="2000" dirty="0" err="1" smtClean="0">
                <a:latin typeface="Georgia" pitchFamily="18" charset="0"/>
              </a:rPr>
              <a:t>рект</a:t>
            </a:r>
            <a:r>
              <a:rPr lang="ru-RU" sz="2800" dirty="0" err="1" smtClean="0">
                <a:latin typeface="Georgia" pitchFamily="18" charset="0"/>
              </a:rPr>
              <a:t>О</a:t>
            </a:r>
            <a:r>
              <a:rPr lang="ru-RU" sz="2000" dirty="0" err="1" smtClean="0">
                <a:latin typeface="Georgia" pitchFamily="18" charset="0"/>
              </a:rPr>
              <a:t>р</a:t>
            </a:r>
            <a:r>
              <a:rPr lang="ru-RU" sz="2000" dirty="0" smtClean="0">
                <a:latin typeface="Georgia" pitchFamily="18" charset="0"/>
              </a:rPr>
              <a:t> – </a:t>
            </a:r>
            <a:r>
              <a:rPr lang="ru-RU" sz="2000" dirty="0" err="1" smtClean="0">
                <a:latin typeface="Georgia" pitchFamily="18" charset="0"/>
              </a:rPr>
              <a:t>кр</a:t>
            </a:r>
            <a:r>
              <a:rPr lang="ru-RU" sz="2800" dirty="0" err="1" smtClean="0">
                <a:latin typeface="Georgia" pitchFamily="18" charset="0"/>
              </a:rPr>
              <a:t>И</a:t>
            </a:r>
            <a:r>
              <a:rPr lang="ru-RU" sz="2000" dirty="0" err="1" smtClean="0">
                <a:latin typeface="Georgia" pitchFamily="18" charset="0"/>
              </a:rPr>
              <a:t>к</a:t>
            </a:r>
            <a:r>
              <a:rPr lang="ru-RU" sz="2000" dirty="0" smtClean="0">
                <a:latin typeface="Georgia" pitchFamily="18" charset="0"/>
              </a:rPr>
              <a:t>, </a:t>
            </a:r>
            <a:r>
              <a:rPr lang="ru-RU" sz="2000" dirty="0" err="1" smtClean="0">
                <a:latin typeface="Georgia" pitchFamily="18" charset="0"/>
              </a:rPr>
              <a:t>р</a:t>
            </a:r>
            <a:r>
              <a:rPr lang="ru-RU" sz="2800" dirty="0" err="1" smtClean="0">
                <a:latin typeface="Georgia" pitchFamily="18" charset="0"/>
              </a:rPr>
              <a:t>О</a:t>
            </a:r>
            <a:r>
              <a:rPr lang="ru-RU" sz="2000" dirty="0" err="1" smtClean="0">
                <a:latin typeface="Georgia" pitchFamily="18" charset="0"/>
              </a:rPr>
              <a:t>т</a:t>
            </a:r>
            <a:endParaRPr lang="ru-RU" sz="2000" dirty="0" smtClean="0">
              <a:latin typeface="Georgia" pitchFamily="18" charset="0"/>
            </a:endParaRPr>
          </a:p>
          <a:p>
            <a:pPr algn="ctr"/>
            <a:r>
              <a:rPr lang="ru-RU" sz="2000" dirty="0" err="1" smtClean="0">
                <a:latin typeface="Georgia" pitchFamily="18" charset="0"/>
              </a:rPr>
              <a:t>з</a:t>
            </a:r>
            <a:r>
              <a:rPr lang="ru-RU" sz="2800" dirty="0" err="1" smtClean="0">
                <a:latin typeface="Georgia" pitchFamily="18" charset="0"/>
              </a:rPr>
              <a:t>А</a:t>
            </a:r>
            <a:r>
              <a:rPr lang="ru-RU" sz="2000" dirty="0" err="1" smtClean="0">
                <a:latin typeface="Georgia" pitchFamily="18" charset="0"/>
              </a:rPr>
              <a:t>вод</a:t>
            </a:r>
            <a:r>
              <a:rPr lang="ru-RU" sz="2000" dirty="0" smtClean="0">
                <a:latin typeface="Georgia" pitchFamily="18" charset="0"/>
              </a:rPr>
              <a:t> – </a:t>
            </a:r>
            <a:r>
              <a:rPr lang="ru-RU" sz="2000" dirty="0" err="1" smtClean="0">
                <a:latin typeface="Georgia" pitchFamily="18" charset="0"/>
              </a:rPr>
              <a:t>труб</a:t>
            </a:r>
            <a:r>
              <a:rPr lang="ru-RU" sz="2800" dirty="0" err="1" smtClean="0">
                <a:latin typeface="Georgia" pitchFamily="18" charset="0"/>
              </a:rPr>
              <a:t>А</a:t>
            </a:r>
            <a:endParaRPr lang="ru-RU" sz="2800" dirty="0" smtClean="0">
              <a:latin typeface="Georgia" pitchFamily="18" charset="0"/>
            </a:endParaRPr>
          </a:p>
          <a:p>
            <a:pPr algn="ctr"/>
            <a:r>
              <a:rPr lang="ru-RU" sz="2000" dirty="0" err="1" smtClean="0">
                <a:latin typeface="Georgia" pitchFamily="18" charset="0"/>
              </a:rPr>
              <a:t>ин</a:t>
            </a:r>
            <a:r>
              <a:rPr lang="ru-RU" sz="2800" dirty="0" err="1" smtClean="0">
                <a:latin typeface="Georgia" pitchFamily="18" charset="0"/>
              </a:rPr>
              <a:t>Е</a:t>
            </a:r>
            <a:r>
              <a:rPr lang="ru-RU" sz="2000" dirty="0" err="1" smtClean="0">
                <a:latin typeface="Georgia" pitchFamily="18" charset="0"/>
              </a:rPr>
              <a:t>й</a:t>
            </a:r>
            <a:r>
              <a:rPr lang="ru-RU" sz="2000" dirty="0" smtClean="0">
                <a:latin typeface="Georgia" pitchFamily="18" charset="0"/>
              </a:rPr>
              <a:t> – </a:t>
            </a:r>
            <a:r>
              <a:rPr lang="ru-RU" sz="2000" dirty="0" err="1" smtClean="0">
                <a:latin typeface="Georgia" pitchFamily="18" charset="0"/>
              </a:rPr>
              <a:t>б</a:t>
            </a:r>
            <a:r>
              <a:rPr lang="ru-RU" sz="2800" dirty="0" err="1" smtClean="0">
                <a:latin typeface="Georgia" pitchFamily="18" charset="0"/>
              </a:rPr>
              <a:t>Е</a:t>
            </a:r>
            <a:r>
              <a:rPr lang="ru-RU" sz="2000" dirty="0" err="1" smtClean="0">
                <a:latin typeface="Georgia" pitchFamily="18" charset="0"/>
              </a:rPr>
              <a:t>лый</a:t>
            </a:r>
            <a:r>
              <a:rPr lang="ru-RU" sz="2000" dirty="0" smtClean="0">
                <a:latin typeface="Georgia" pitchFamily="18" charset="0"/>
              </a:rPr>
              <a:t>, </a:t>
            </a:r>
            <a:r>
              <a:rPr lang="ru-RU" sz="2000" dirty="0" err="1" smtClean="0">
                <a:latin typeface="Georgia" pitchFamily="18" charset="0"/>
              </a:rPr>
              <a:t>сн</a:t>
            </a:r>
            <a:r>
              <a:rPr lang="ru-RU" sz="2800" dirty="0" err="1" smtClean="0">
                <a:latin typeface="Georgia" pitchFamily="18" charset="0"/>
              </a:rPr>
              <a:t>Е</a:t>
            </a:r>
            <a:r>
              <a:rPr lang="ru-RU" sz="2000" dirty="0" err="1" smtClean="0">
                <a:latin typeface="Georgia" pitchFamily="18" charset="0"/>
              </a:rPr>
              <a:t>г</a:t>
            </a:r>
            <a:endParaRPr lang="ru-RU" sz="2000" dirty="0" smtClean="0">
              <a:latin typeface="Georgia" pitchFamily="18" charset="0"/>
            </a:endParaRPr>
          </a:p>
          <a:p>
            <a:pPr algn="ctr"/>
            <a:r>
              <a:rPr lang="ru-RU" sz="2000" dirty="0" err="1" smtClean="0">
                <a:latin typeface="Georgia" pitchFamily="18" charset="0"/>
              </a:rPr>
              <a:t>к</a:t>
            </a:r>
            <a:r>
              <a:rPr lang="ru-RU" sz="2800" dirty="0" err="1" smtClean="0">
                <a:latin typeface="Georgia" pitchFamily="18" charset="0"/>
              </a:rPr>
              <a:t>А</a:t>
            </a:r>
            <a:r>
              <a:rPr lang="ru-RU" sz="2000" dirty="0" err="1" smtClean="0">
                <a:latin typeface="Georgia" pitchFamily="18" charset="0"/>
              </a:rPr>
              <a:t>пуста</a:t>
            </a:r>
            <a:r>
              <a:rPr lang="ru-RU" sz="2000" dirty="0" smtClean="0">
                <a:latin typeface="Georgia" pitchFamily="18" charset="0"/>
              </a:rPr>
              <a:t> – </a:t>
            </a:r>
            <a:r>
              <a:rPr lang="ru-RU" sz="2000" dirty="0" err="1" smtClean="0">
                <a:latin typeface="Georgia" pitchFamily="18" charset="0"/>
              </a:rPr>
              <a:t>з</a:t>
            </a:r>
            <a:r>
              <a:rPr lang="ru-RU" sz="2800" dirty="0" err="1" smtClean="0">
                <a:latin typeface="Georgia" pitchFamily="18" charset="0"/>
              </a:rPr>
              <a:t>А</a:t>
            </a:r>
            <a:r>
              <a:rPr lang="ru-RU" sz="2000" dirty="0" err="1" smtClean="0">
                <a:latin typeface="Georgia" pitchFamily="18" charset="0"/>
              </a:rPr>
              <a:t>яц</a:t>
            </a:r>
            <a:endParaRPr lang="ru-RU" sz="2000" dirty="0" smtClean="0">
              <a:latin typeface="Georgia" pitchFamily="18" charset="0"/>
            </a:endParaRPr>
          </a:p>
          <a:p>
            <a:pPr algn="ctr"/>
            <a:r>
              <a:rPr lang="ru-RU" sz="2000" dirty="0" err="1" smtClean="0">
                <a:latin typeface="Georgia" pitchFamily="18" charset="0"/>
              </a:rPr>
              <a:t>к</a:t>
            </a:r>
            <a:r>
              <a:rPr lang="ru-RU" sz="2800" dirty="0" err="1" smtClean="0">
                <a:latin typeface="Georgia" pitchFamily="18" charset="0"/>
              </a:rPr>
              <a:t>А</a:t>
            </a:r>
            <a:r>
              <a:rPr lang="ru-RU" sz="2000" dirty="0" err="1" smtClean="0">
                <a:latin typeface="Georgia" pitchFamily="18" charset="0"/>
              </a:rPr>
              <a:t>рандаш</a:t>
            </a:r>
            <a:r>
              <a:rPr lang="ru-RU" sz="2000" dirty="0" smtClean="0">
                <a:latin typeface="Georgia" pitchFamily="18" charset="0"/>
              </a:rPr>
              <a:t> – </a:t>
            </a:r>
            <a:r>
              <a:rPr lang="ru-RU" sz="2000" dirty="0" err="1" smtClean="0">
                <a:latin typeface="Georgia" pitchFamily="18" charset="0"/>
              </a:rPr>
              <a:t>гр</a:t>
            </a:r>
            <a:r>
              <a:rPr lang="ru-RU" sz="2800" dirty="0" err="1" smtClean="0">
                <a:latin typeface="Georgia" pitchFamily="18" charset="0"/>
              </a:rPr>
              <a:t>А</a:t>
            </a:r>
            <a:r>
              <a:rPr lang="ru-RU" sz="2000" dirty="0" err="1" smtClean="0">
                <a:latin typeface="Georgia" pitchFamily="18" charset="0"/>
              </a:rPr>
              <a:t>нь</a:t>
            </a:r>
            <a:r>
              <a:rPr lang="ru-RU" sz="2000" dirty="0" smtClean="0">
                <a:latin typeface="Georgia" pitchFamily="18" charset="0"/>
              </a:rPr>
              <a:t>, </a:t>
            </a:r>
            <a:r>
              <a:rPr lang="ru-RU" sz="2000" dirty="0" err="1" smtClean="0">
                <a:latin typeface="Georgia" pitchFamily="18" charset="0"/>
              </a:rPr>
              <a:t>бум</a:t>
            </a:r>
            <a:r>
              <a:rPr lang="ru-RU" sz="2800" dirty="0" err="1" smtClean="0">
                <a:latin typeface="Georgia" pitchFamily="18" charset="0"/>
              </a:rPr>
              <a:t>А</a:t>
            </a:r>
            <a:r>
              <a:rPr lang="ru-RU" sz="2000" dirty="0" err="1" smtClean="0">
                <a:latin typeface="Georgia" pitchFamily="18" charset="0"/>
              </a:rPr>
              <a:t>га</a:t>
            </a:r>
            <a:endParaRPr lang="ru-RU" sz="2000" dirty="0" smtClean="0">
              <a:latin typeface="Georgia" pitchFamily="18" charset="0"/>
            </a:endParaRPr>
          </a:p>
          <a:p>
            <a:pPr algn="ctr"/>
            <a:r>
              <a:rPr lang="ru-RU" sz="2000" dirty="0" err="1" smtClean="0">
                <a:latin typeface="Georgia" pitchFamily="18" charset="0"/>
              </a:rPr>
              <a:t>к</a:t>
            </a:r>
            <a:r>
              <a:rPr lang="ru-RU" sz="2800" dirty="0" err="1" smtClean="0">
                <a:latin typeface="Georgia" pitchFamily="18" charset="0"/>
              </a:rPr>
              <a:t>А</a:t>
            </a:r>
            <a:r>
              <a:rPr lang="ru-RU" sz="2000" dirty="0" err="1" smtClean="0">
                <a:latin typeface="Georgia" pitchFamily="18" charset="0"/>
              </a:rPr>
              <a:t>рман</a:t>
            </a:r>
            <a:r>
              <a:rPr lang="ru-RU" sz="2000" dirty="0" smtClean="0">
                <a:latin typeface="Georgia" pitchFamily="18" charset="0"/>
              </a:rPr>
              <a:t> – </a:t>
            </a:r>
            <a:r>
              <a:rPr lang="ru-RU" sz="2000" dirty="0" err="1" smtClean="0">
                <a:latin typeface="Georgia" pitchFamily="18" charset="0"/>
              </a:rPr>
              <a:t>дыр</a:t>
            </a:r>
            <a:r>
              <a:rPr lang="ru-RU" sz="2800" dirty="0" err="1" smtClean="0">
                <a:latin typeface="Georgia" pitchFamily="18" charset="0"/>
              </a:rPr>
              <a:t>А</a:t>
            </a:r>
            <a:endParaRPr lang="ru-RU" sz="2800" dirty="0" smtClean="0">
              <a:latin typeface="Georgia" pitchFamily="18" charset="0"/>
            </a:endParaRPr>
          </a:p>
          <a:p>
            <a:pPr algn="ctr"/>
            <a:r>
              <a:rPr lang="ru-RU" sz="2000" dirty="0" err="1" smtClean="0">
                <a:latin typeface="Georgia" pitchFamily="18" charset="0"/>
              </a:rPr>
              <a:t>к</a:t>
            </a:r>
            <a:r>
              <a:rPr lang="ru-RU" sz="2800" dirty="0" err="1" smtClean="0">
                <a:latin typeface="Georgia" pitchFamily="18" charset="0"/>
              </a:rPr>
              <a:t>О</a:t>
            </a:r>
            <a:r>
              <a:rPr lang="ru-RU" sz="2000" dirty="0" err="1" smtClean="0">
                <a:latin typeface="Georgia" pitchFamily="18" charset="0"/>
              </a:rPr>
              <a:t>нцерт</a:t>
            </a:r>
            <a:r>
              <a:rPr lang="ru-RU" sz="2000" dirty="0" smtClean="0">
                <a:latin typeface="Georgia" pitchFamily="18" charset="0"/>
              </a:rPr>
              <a:t> – </a:t>
            </a:r>
            <a:r>
              <a:rPr lang="ru-RU" sz="2000" dirty="0" err="1" smtClean="0">
                <a:latin typeface="Georgia" pitchFamily="18" charset="0"/>
              </a:rPr>
              <a:t>н</a:t>
            </a:r>
            <a:r>
              <a:rPr lang="ru-RU" sz="2800" dirty="0" err="1" smtClean="0">
                <a:latin typeface="Georgia" pitchFamily="18" charset="0"/>
              </a:rPr>
              <a:t>О</a:t>
            </a:r>
            <a:r>
              <a:rPr lang="ru-RU" sz="2000" dirty="0" err="1" smtClean="0">
                <a:latin typeface="Georgia" pitchFamily="18" charset="0"/>
              </a:rPr>
              <a:t>та</a:t>
            </a:r>
            <a:r>
              <a:rPr lang="ru-RU" sz="2000" dirty="0" smtClean="0">
                <a:latin typeface="Georgia" pitchFamily="18" charset="0"/>
              </a:rPr>
              <a:t>, </a:t>
            </a:r>
            <a:r>
              <a:rPr lang="ru-RU" sz="2000" dirty="0" err="1" smtClean="0">
                <a:latin typeface="Georgia" pitchFamily="18" charset="0"/>
              </a:rPr>
              <a:t>х</a:t>
            </a:r>
            <a:r>
              <a:rPr lang="ru-RU" sz="2800" dirty="0" err="1" smtClean="0">
                <a:latin typeface="Georgia" pitchFamily="18" charset="0"/>
              </a:rPr>
              <a:t>О</a:t>
            </a:r>
            <a:r>
              <a:rPr lang="ru-RU" sz="2000" dirty="0" err="1" smtClean="0">
                <a:latin typeface="Georgia" pitchFamily="18" charset="0"/>
              </a:rPr>
              <a:t>р</a:t>
            </a:r>
            <a:r>
              <a:rPr lang="ru-RU" sz="2000" dirty="0" smtClean="0">
                <a:latin typeface="Georgia" pitchFamily="18" charset="0"/>
              </a:rPr>
              <a:t>, </a:t>
            </a:r>
            <a:r>
              <a:rPr lang="ru-RU" sz="2000" dirty="0" err="1" smtClean="0">
                <a:latin typeface="Georgia" pitchFamily="18" charset="0"/>
              </a:rPr>
              <a:t>д</a:t>
            </a:r>
            <a:r>
              <a:rPr lang="ru-RU" sz="2800" dirty="0" err="1" smtClean="0">
                <a:latin typeface="Georgia" pitchFamily="18" charset="0"/>
              </a:rPr>
              <a:t>О</a:t>
            </a:r>
            <a:endParaRPr lang="ru-RU" sz="2800" dirty="0" smtClean="0">
              <a:latin typeface="Georgia" pitchFamily="18" charset="0"/>
            </a:endParaRPr>
          </a:p>
          <a:p>
            <a:pPr algn="ctr"/>
            <a:r>
              <a:rPr lang="ru-RU" sz="2000" dirty="0" err="1" smtClean="0">
                <a:latin typeface="Georgia" pitchFamily="18" charset="0"/>
              </a:rPr>
              <a:t>к</a:t>
            </a:r>
            <a:r>
              <a:rPr lang="ru-RU" sz="2800" dirty="0" err="1" smtClean="0">
                <a:latin typeface="Georgia" pitchFamily="18" charset="0"/>
              </a:rPr>
              <a:t>О</a:t>
            </a:r>
            <a:r>
              <a:rPr lang="ru-RU" sz="2000" dirty="0" err="1" smtClean="0">
                <a:latin typeface="Georgia" pitchFamily="18" charset="0"/>
              </a:rPr>
              <a:t>рабль</a:t>
            </a:r>
            <a:r>
              <a:rPr lang="ru-RU" sz="2000" dirty="0" smtClean="0">
                <a:latin typeface="Georgia" pitchFamily="18" charset="0"/>
              </a:rPr>
              <a:t> – </a:t>
            </a:r>
            <a:r>
              <a:rPr lang="ru-RU" sz="2000" dirty="0" err="1" smtClean="0">
                <a:latin typeface="Georgia" pitchFamily="18" charset="0"/>
              </a:rPr>
              <a:t>в</a:t>
            </a:r>
            <a:r>
              <a:rPr lang="ru-RU" sz="2800" dirty="0" err="1" smtClean="0">
                <a:latin typeface="Georgia" pitchFamily="18" charset="0"/>
              </a:rPr>
              <a:t>О</a:t>
            </a:r>
            <a:r>
              <a:rPr lang="ru-RU" sz="2000" dirty="0" err="1" smtClean="0">
                <a:latin typeface="Georgia" pitchFamily="18" charset="0"/>
              </a:rPr>
              <a:t>лны</a:t>
            </a:r>
            <a:r>
              <a:rPr lang="ru-RU" sz="2000" dirty="0" smtClean="0">
                <a:latin typeface="Georgia" pitchFamily="18" charset="0"/>
              </a:rPr>
              <a:t>, </a:t>
            </a:r>
            <a:r>
              <a:rPr lang="ru-RU" sz="2000" dirty="0" err="1" smtClean="0">
                <a:latin typeface="Georgia" pitchFamily="18" charset="0"/>
              </a:rPr>
              <a:t>б</a:t>
            </a:r>
            <a:r>
              <a:rPr lang="ru-RU" sz="2800" dirty="0" err="1" smtClean="0">
                <a:latin typeface="Georgia" pitchFamily="18" charset="0"/>
              </a:rPr>
              <a:t>О</a:t>
            </a:r>
            <a:r>
              <a:rPr lang="ru-RU" sz="2000" dirty="0" err="1" smtClean="0">
                <a:latin typeface="Georgia" pitchFamily="18" charset="0"/>
              </a:rPr>
              <a:t>цман</a:t>
            </a:r>
            <a:r>
              <a:rPr lang="ru-RU" sz="2000" dirty="0" smtClean="0">
                <a:latin typeface="Georgia" pitchFamily="18" charset="0"/>
              </a:rPr>
              <a:t>, </a:t>
            </a:r>
            <a:r>
              <a:rPr lang="ru-RU" sz="2000" dirty="0" err="1" smtClean="0">
                <a:latin typeface="Georgia" pitchFamily="18" charset="0"/>
              </a:rPr>
              <a:t>к</a:t>
            </a:r>
            <a:r>
              <a:rPr lang="ru-RU" sz="2800" dirty="0" err="1" smtClean="0">
                <a:latin typeface="Georgia" pitchFamily="18" charset="0"/>
              </a:rPr>
              <a:t>О</a:t>
            </a:r>
            <a:r>
              <a:rPr lang="ru-RU" sz="2000" dirty="0" err="1" smtClean="0">
                <a:latin typeface="Georgia" pitchFamily="18" charset="0"/>
              </a:rPr>
              <a:t>к</a:t>
            </a:r>
            <a:endParaRPr lang="ru-RU" sz="2000" dirty="0" smtClean="0">
              <a:latin typeface="Georgia" pitchFamily="18" charset="0"/>
            </a:endParaRPr>
          </a:p>
          <a:p>
            <a:pPr algn="ctr"/>
            <a:r>
              <a:rPr lang="ru-RU" sz="2000" dirty="0" err="1">
                <a:latin typeface="Georgia" pitchFamily="18" charset="0"/>
              </a:rPr>
              <a:t>л</a:t>
            </a:r>
            <a:r>
              <a:rPr lang="ru-RU" sz="2800" dirty="0" err="1" smtClean="0">
                <a:latin typeface="Georgia" pitchFamily="18" charset="0"/>
              </a:rPr>
              <a:t>А</a:t>
            </a:r>
            <a:r>
              <a:rPr lang="ru-RU" sz="2000" dirty="0" err="1" smtClean="0">
                <a:latin typeface="Georgia" pitchFamily="18" charset="0"/>
              </a:rPr>
              <a:t>донь</a:t>
            </a:r>
            <a:r>
              <a:rPr lang="ru-RU" sz="2000" dirty="0" smtClean="0">
                <a:latin typeface="Georgia" pitchFamily="18" charset="0"/>
              </a:rPr>
              <a:t> – </a:t>
            </a:r>
            <a:r>
              <a:rPr lang="ru-RU" sz="2000" dirty="0" err="1" smtClean="0">
                <a:latin typeface="Georgia" pitchFamily="18" charset="0"/>
              </a:rPr>
              <a:t>л</a:t>
            </a:r>
            <a:r>
              <a:rPr lang="ru-RU" sz="2800" dirty="0" err="1" smtClean="0">
                <a:latin typeface="Georgia" pitchFamily="18" charset="0"/>
              </a:rPr>
              <a:t>А</a:t>
            </a:r>
            <a:r>
              <a:rPr lang="ru-RU" sz="2000" dirty="0" err="1" smtClean="0">
                <a:latin typeface="Georgia" pitchFamily="18" charset="0"/>
              </a:rPr>
              <a:t>па</a:t>
            </a:r>
            <a:endParaRPr lang="ru-RU" sz="2000" dirty="0" smtClean="0">
              <a:latin typeface="Georgia" pitchFamily="18" charset="0"/>
            </a:endParaRPr>
          </a:p>
          <a:p>
            <a:pPr algn="ctr"/>
            <a:r>
              <a:rPr lang="ru-RU" sz="2000" dirty="0" err="1" smtClean="0">
                <a:latin typeface="Georgia" pitchFamily="18" charset="0"/>
              </a:rPr>
              <a:t>м</a:t>
            </a:r>
            <a:r>
              <a:rPr lang="ru-RU" sz="2800" dirty="0" err="1" smtClean="0">
                <a:latin typeface="Georgia" pitchFamily="18" charset="0"/>
              </a:rPr>
              <a:t>А</a:t>
            </a:r>
            <a:r>
              <a:rPr lang="ru-RU" sz="2000" dirty="0" err="1" smtClean="0">
                <a:latin typeface="Georgia" pitchFamily="18" charset="0"/>
              </a:rPr>
              <a:t>шина</a:t>
            </a:r>
            <a:r>
              <a:rPr lang="ru-RU" sz="2000" dirty="0" smtClean="0">
                <a:latin typeface="Georgia" pitchFamily="18" charset="0"/>
              </a:rPr>
              <a:t> – </a:t>
            </a:r>
            <a:r>
              <a:rPr lang="ru-RU" sz="2000" dirty="0" err="1" smtClean="0">
                <a:latin typeface="Georgia" pitchFamily="18" charset="0"/>
              </a:rPr>
              <a:t>шин</a:t>
            </a:r>
            <a:r>
              <a:rPr lang="ru-RU" sz="2800" dirty="0" err="1" smtClean="0">
                <a:latin typeface="Georgia" pitchFamily="18" charset="0"/>
              </a:rPr>
              <a:t>А</a:t>
            </a:r>
            <a:endParaRPr lang="ru-RU" sz="2800" dirty="0" smtClean="0">
              <a:latin typeface="Georgia" pitchFamily="18" charset="0"/>
            </a:endParaRPr>
          </a:p>
          <a:p>
            <a:pPr algn="ctr"/>
            <a:r>
              <a:rPr lang="ru-RU" sz="2000" dirty="0" err="1" smtClean="0">
                <a:latin typeface="Georgia" pitchFamily="18" charset="0"/>
              </a:rPr>
              <a:t>с</a:t>
            </a:r>
            <a:r>
              <a:rPr lang="ru-RU" sz="2800" dirty="0" err="1" smtClean="0">
                <a:latin typeface="Georgia" pitchFamily="18" charset="0"/>
              </a:rPr>
              <a:t>О</a:t>
            </a:r>
            <a:r>
              <a:rPr lang="ru-RU" sz="2000" dirty="0" err="1" smtClean="0">
                <a:latin typeface="Georgia" pitchFamily="18" charset="0"/>
              </a:rPr>
              <a:t>бака</a:t>
            </a:r>
            <a:r>
              <a:rPr lang="ru-RU" sz="2000" dirty="0" smtClean="0">
                <a:latin typeface="Georgia" pitchFamily="18" charset="0"/>
              </a:rPr>
              <a:t> - </a:t>
            </a:r>
            <a:r>
              <a:rPr lang="ru-RU" sz="2000" dirty="0" err="1" smtClean="0">
                <a:latin typeface="Georgia" pitchFamily="18" charset="0"/>
              </a:rPr>
              <a:t>хв</a:t>
            </a:r>
            <a:r>
              <a:rPr lang="ru-RU" sz="2800" dirty="0" err="1" smtClean="0">
                <a:latin typeface="Georgia" pitchFamily="18" charset="0"/>
              </a:rPr>
              <a:t>О</a:t>
            </a:r>
            <a:r>
              <a:rPr lang="ru-RU" sz="2000" dirty="0" err="1" smtClean="0">
                <a:latin typeface="Georgia" pitchFamily="18" charset="0"/>
              </a:rPr>
              <a:t>ст</a:t>
            </a:r>
            <a:endParaRPr lang="ru-RU" sz="2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56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391018"/>
            <a:ext cx="8208912" cy="55707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dirty="0" smtClean="0"/>
              <a:t>	</a:t>
            </a:r>
            <a:r>
              <a:rPr lang="ru-RU" sz="2400" dirty="0" smtClean="0">
                <a:latin typeface="Georgia" pitchFamily="18" charset="0"/>
              </a:rPr>
              <a:t>Ценность данного приема  работы – </a:t>
            </a:r>
          </a:p>
          <a:p>
            <a:r>
              <a:rPr lang="ru-RU" sz="2400" dirty="0" smtClean="0">
                <a:latin typeface="Georgia" pitchFamily="18" charset="0"/>
              </a:rPr>
              <a:t>наличие у каждого ученика  своего  ассоциативного </a:t>
            </a:r>
          </a:p>
          <a:p>
            <a:r>
              <a:rPr lang="ru-RU" sz="2400" dirty="0" smtClean="0">
                <a:latin typeface="Georgia" pitchFamily="18" charset="0"/>
              </a:rPr>
              <a:t>образа при общих требованиях: заданная орфограмма и ассоциативная связь.</a:t>
            </a:r>
          </a:p>
          <a:p>
            <a:endParaRPr lang="ru-RU" sz="2400" dirty="0" smtClean="0">
              <a:latin typeface="Georgia" pitchFamily="18" charset="0"/>
            </a:endParaRPr>
          </a:p>
          <a:p>
            <a:r>
              <a:rPr lang="ru-RU" sz="2400" dirty="0" smtClean="0">
                <a:latin typeface="Georgia" pitchFamily="18" charset="0"/>
              </a:rPr>
              <a:t>	На начальном этапе учитель сам показывает и создает образы. В дальнейшем учащиеся выполняют данные задания самостоятельно. 	</a:t>
            </a:r>
          </a:p>
          <a:p>
            <a:r>
              <a:rPr lang="ru-RU" sz="2400" dirty="0" smtClean="0">
                <a:latin typeface="Georgia" pitchFamily="18" charset="0"/>
              </a:rPr>
              <a:t>	В работе над трудными словами для формирования орфографического навыка, навыка правописания словарных слов учитель может использовать стихи, фрагменты из художественных произведений для детей, стихотворения  с опорами и рифмованные подсказки, кроссворды.</a:t>
            </a:r>
          </a:p>
          <a:p>
            <a:endParaRPr lang="ru-RU" sz="20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96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620688"/>
            <a:ext cx="7560840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latin typeface="Georgia" pitchFamily="18" charset="0"/>
              </a:rPr>
              <a:t>2. Работа по созданию схематичных рисунков.</a:t>
            </a:r>
          </a:p>
          <a:p>
            <a:pPr algn="ctr"/>
            <a:r>
              <a:rPr lang="ru-RU" sz="2400" dirty="0" smtClean="0">
                <a:latin typeface="Georgia" pitchFamily="18" charset="0"/>
              </a:rPr>
              <a:t>На месте  пропущенных букв должны появиться небольшие рисунки, напоминающие данные объекты и предметы.</a:t>
            </a:r>
            <a:endParaRPr lang="ru-RU" sz="2000" dirty="0" smtClean="0">
              <a:latin typeface="Georgia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ru-RU" sz="2000" dirty="0" smtClean="0">
                <a:latin typeface="Georgia" pitchFamily="18" charset="0"/>
              </a:rPr>
              <a:t>Я Б Л                    К О </a:t>
            </a:r>
          </a:p>
          <a:p>
            <a:pPr algn="ctr">
              <a:lnSpc>
                <a:spcPct val="200000"/>
              </a:lnSpc>
            </a:pPr>
            <a:endParaRPr lang="ru-RU" sz="2000" dirty="0" smtClean="0">
              <a:latin typeface="Georgia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ru-RU" sz="2000" dirty="0" smtClean="0">
                <a:latin typeface="Georgia" pitchFamily="18" charset="0"/>
              </a:rPr>
              <a:t>П           М И Д О Р</a:t>
            </a:r>
          </a:p>
          <a:p>
            <a:pPr algn="ctr">
              <a:lnSpc>
                <a:spcPct val="200000"/>
              </a:lnSpc>
            </a:pPr>
            <a:endParaRPr lang="ru-RU" sz="2000" dirty="0" smtClean="0">
              <a:latin typeface="Georgia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ru-RU" sz="2000" dirty="0" smtClean="0">
                <a:latin typeface="Georgia" pitchFamily="18" charset="0"/>
              </a:rPr>
              <a:t>П                    Р  Т  Р Е  Т</a:t>
            </a:r>
          </a:p>
          <a:p>
            <a:pPr algn="ctr">
              <a:lnSpc>
                <a:spcPct val="200000"/>
              </a:lnSpc>
            </a:pPr>
            <a:endParaRPr lang="ru-RU" sz="2000" dirty="0">
              <a:latin typeface="Georgia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ru-RU" sz="2000" dirty="0" smtClean="0">
                <a:latin typeface="Georgia" pitchFamily="18" charset="0"/>
              </a:rPr>
              <a:t>К                      Р З И Н А</a:t>
            </a:r>
          </a:p>
          <a:p>
            <a:endParaRPr lang="ru-RU" dirty="0">
              <a:latin typeface="Georgi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293" y="2066633"/>
            <a:ext cx="720080" cy="770909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61" r="9522"/>
          <a:stretch/>
        </p:blipFill>
        <p:spPr bwMode="auto">
          <a:xfrm flipH="1">
            <a:off x="4264152" y="3464153"/>
            <a:ext cx="518072" cy="468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8" t="33576" r="73304" b="44307"/>
          <a:stretch/>
        </p:blipFill>
        <p:spPr bwMode="auto">
          <a:xfrm>
            <a:off x="4141325" y="4647759"/>
            <a:ext cx="881769" cy="8817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857" y="5529528"/>
            <a:ext cx="1141227" cy="1194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663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400" b="1" i="1" dirty="0">
                <a:solidFill>
                  <a:srgbClr val="002060"/>
                </a:solidFill>
                <a:latin typeface="Georgia" pitchFamily="18" charset="0"/>
              </a:rPr>
              <a:t>Составление </a:t>
            </a:r>
            <a:r>
              <a:rPr lang="ru-RU" sz="4400" b="1" i="1" dirty="0" err="1">
                <a:solidFill>
                  <a:srgbClr val="002060"/>
                </a:solidFill>
                <a:latin typeface="Georgia" pitchFamily="18" charset="0"/>
              </a:rPr>
              <a:t>синквейна</a:t>
            </a:r>
            <a:r>
              <a:rPr lang="ru-RU" sz="4400" b="1" i="1" dirty="0">
                <a:solidFill>
                  <a:schemeClr val="tx1"/>
                </a:solidFill>
                <a:effectLst/>
                <a:latin typeface="Georgia" pitchFamily="18" charset="0"/>
              </a:rPr>
              <a:t/>
            </a:r>
            <a:br>
              <a:rPr lang="ru-RU" sz="4400" b="1" i="1" dirty="0">
                <a:solidFill>
                  <a:schemeClr val="tx1"/>
                </a:solidFill>
                <a:effectLst/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340768"/>
            <a:ext cx="7632848" cy="3668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ru-RU" sz="2800" b="1" i="1" dirty="0">
                <a:solidFill>
                  <a:srgbClr val="002060"/>
                </a:solidFill>
                <a:latin typeface="Georgia" pitchFamily="18" charset="0"/>
              </a:rPr>
              <a:t>Лисица </a:t>
            </a:r>
          </a:p>
          <a:p>
            <a:pPr marL="342900" lvl="0" indent="-342900"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ru-RU" sz="2800" b="1" i="1" dirty="0">
                <a:solidFill>
                  <a:srgbClr val="002060"/>
                </a:solidFill>
                <a:latin typeface="Georgia" pitchFamily="18" charset="0"/>
              </a:rPr>
              <a:t>  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800" b="1" i="1" dirty="0" err="1">
                <a:solidFill>
                  <a:srgbClr val="002060"/>
                </a:solidFill>
                <a:latin typeface="Georgia" pitchFamily="18" charset="0"/>
              </a:rPr>
              <a:t>Хитрая,рыжая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  <a:p>
            <a:pPr marL="342900" lvl="0" indent="-342900"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ru-RU" sz="2800" b="1" i="1" dirty="0">
                <a:solidFill>
                  <a:srgbClr val="002060"/>
                </a:solidFill>
                <a:latin typeface="Georgia" pitchFamily="18" charset="0"/>
              </a:rPr>
              <a:t>Обманывает, ворует, хитрит</a:t>
            </a:r>
          </a:p>
          <a:p>
            <a:pPr marL="342900" lvl="0" indent="-342900"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ru-RU" sz="2800" b="1" i="1" dirty="0">
                <a:solidFill>
                  <a:srgbClr val="002060"/>
                </a:solidFill>
                <a:latin typeface="Georgia" pitchFamily="18" charset="0"/>
              </a:rPr>
              <a:t>Красивый большой  лисий хвост</a:t>
            </a:r>
          </a:p>
          <a:p>
            <a:pPr marL="342900" lvl="0" indent="-342900"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ru-RU" sz="2800" b="1" i="1" dirty="0">
                <a:solidFill>
                  <a:srgbClr val="002060"/>
                </a:solidFill>
                <a:latin typeface="Georgia" pitchFamily="18" charset="0"/>
              </a:rPr>
              <a:t>  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latin typeface="Georgia" pitchFamily="18" charset="0"/>
              </a:rPr>
              <a:t>Плутовка </a:t>
            </a:r>
          </a:p>
        </p:txBody>
      </p:sp>
    </p:spTree>
    <p:extLst>
      <p:ext uri="{BB962C8B-B14F-4D97-AF65-F5344CB8AC3E}">
        <p14:creationId xmlns:p14="http://schemas.microsoft.com/office/powerpoint/2010/main" val="258312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12845"/>
            <a:ext cx="74888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</a:rPr>
              <a:t>Литература: </a:t>
            </a:r>
          </a:p>
          <a:p>
            <a:endParaRPr lang="ru-RU" sz="2000" dirty="0">
              <a:latin typeface="Georgia" panose="02040502050405020303" pitchFamily="18" charset="0"/>
            </a:endParaRPr>
          </a:p>
          <a:p>
            <a:r>
              <a:rPr lang="ru-RU" sz="2000" dirty="0">
                <a:latin typeface="Georgia" panose="02040502050405020303" pitchFamily="18" charset="0"/>
              </a:rPr>
              <a:t>1. </a:t>
            </a:r>
            <a:r>
              <a:rPr lang="ru-RU" sz="2000" dirty="0" err="1">
                <a:latin typeface="Georgia" panose="02040502050405020303" pitchFamily="18" charset="0"/>
              </a:rPr>
              <a:t>Агофонов</a:t>
            </a:r>
            <a:r>
              <a:rPr lang="ru-RU" sz="2000" dirty="0">
                <a:latin typeface="Georgia" panose="02040502050405020303" pitchFamily="18" charset="0"/>
              </a:rPr>
              <a:t> В.В. «Неправильные правила для словарных слов и не только»</a:t>
            </a:r>
          </a:p>
          <a:p>
            <a:r>
              <a:rPr lang="ru-RU" sz="2000" dirty="0">
                <a:latin typeface="Georgia" panose="02040502050405020303" pitchFamily="18" charset="0"/>
              </a:rPr>
              <a:t>2. </a:t>
            </a:r>
            <a:r>
              <a:rPr lang="ru-RU" sz="2000" dirty="0" err="1">
                <a:latin typeface="Georgia" panose="02040502050405020303" pitchFamily="18" charset="0"/>
              </a:rPr>
              <a:t>Канакина</a:t>
            </a:r>
            <a:r>
              <a:rPr lang="ru-RU" sz="2000" dirty="0">
                <a:latin typeface="Georgia" panose="02040502050405020303" pitchFamily="18" charset="0"/>
              </a:rPr>
              <a:t> В.П. Работа над трудными словами в начальных классах.</a:t>
            </a:r>
          </a:p>
          <a:p>
            <a:r>
              <a:rPr lang="ru-RU" sz="2000" dirty="0">
                <a:latin typeface="Georgia" panose="02040502050405020303" pitchFamily="18" charset="0"/>
              </a:rPr>
              <a:t>3. Парамонова Л.Г. «Как овладеть правописанием «словарных слов» </a:t>
            </a:r>
          </a:p>
          <a:p>
            <a:r>
              <a:rPr lang="ru-RU" sz="2000" dirty="0">
                <a:latin typeface="Georgia" panose="02040502050405020303" pitchFamily="18" charset="0"/>
              </a:rPr>
              <a:t>4. Молокова А.В., Молокова Д.Г. Электронное учебное пособие «Словарные слова» 1-4 класс </a:t>
            </a:r>
          </a:p>
          <a:p>
            <a:r>
              <a:rPr lang="ru-RU" sz="2000" dirty="0">
                <a:latin typeface="Georgia" panose="02040502050405020303" pitchFamily="18" charset="0"/>
              </a:rPr>
              <a:t>5. Бакулина Г.А. «Новый подход к словарно-орфографической работе на уроках русского языка» </a:t>
            </a:r>
          </a:p>
          <a:p>
            <a:r>
              <a:rPr lang="ru-RU" sz="2000" dirty="0">
                <a:latin typeface="Georgia" panose="02040502050405020303" pitchFamily="18" charset="0"/>
              </a:rPr>
              <a:t>6. «Словарные слова в образах и картинках» Пособие в 2х частях. </a:t>
            </a:r>
          </a:p>
          <a:p>
            <a:r>
              <a:rPr lang="ru-RU" sz="2000" dirty="0">
                <a:latin typeface="Georgia" panose="02040502050405020303" pitchFamily="18" charset="0"/>
              </a:rPr>
              <a:t>7. Нефедова Е.А, </a:t>
            </a:r>
            <a:r>
              <a:rPr lang="ru-RU" sz="2000" dirty="0" err="1">
                <a:latin typeface="Georgia" panose="02040502050405020303" pitchFamily="18" charset="0"/>
              </a:rPr>
              <a:t>Узорова</a:t>
            </a:r>
            <a:r>
              <a:rPr lang="ru-RU" sz="2000" dirty="0">
                <a:latin typeface="Georgia" panose="02040502050405020303" pitchFamily="18" charset="0"/>
              </a:rPr>
              <a:t> О.В.: Словарные слова. 1-2, 3-4 классы</a:t>
            </a:r>
          </a:p>
        </p:txBody>
      </p:sp>
    </p:spTree>
    <p:extLst>
      <p:ext uri="{BB962C8B-B14F-4D97-AF65-F5344CB8AC3E}">
        <p14:creationId xmlns:p14="http://schemas.microsoft.com/office/powerpoint/2010/main" val="893112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498080" cy="480060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как организовать работу со словарными словами на уроках русского языка, чтобы она активизировала учебно-познавательную деятельность школьников, развивала их орфографическую </a:t>
            </a:r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грамотность?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823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9756" y="157171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>
                <a:latin typeface="Georgia" pitchFamily="18" charset="0"/>
              </a:rPr>
              <a:t>Методы и приёмы  обучения письму непроверяемых гласных</a:t>
            </a:r>
          </a:p>
        </p:txBody>
      </p:sp>
      <p:graphicFrame>
        <p:nvGraphicFramePr>
          <p:cNvPr id="3" name="Group 7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7240590"/>
              </p:ext>
            </p:extLst>
          </p:nvPr>
        </p:nvGraphicFramePr>
        <p:xfrm>
          <a:off x="245498" y="959532"/>
          <a:ext cx="8501122" cy="5508511"/>
        </p:xfrm>
        <a:graphic>
          <a:graphicData uri="http://schemas.openxmlformats.org/drawingml/2006/table">
            <a:tbl>
              <a:tblPr/>
              <a:tblGrid>
                <a:gridCol w="2683011"/>
                <a:gridCol w="5818111"/>
              </a:tblGrid>
              <a:tr h="6738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Метод языкового анализа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фонетический разбор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орфографическое комментирование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476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Приёмы запоминания: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зрительное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кинестетическое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речедвигательное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рукодвигательное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зрительный диктант, списывание с различными заданиями,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проверка слов по словарику, использование таблиц,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использование тематических перфокарт,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выделение орфограмм цветом, подчёркивание их в тетрадях,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повторное письмо слов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212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Сопоставление и противопоставление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слов одной тематической группы однокоренных слов,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форм слова, значений слов,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зрительного и слухового образов слова (слуховые диктанты)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57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Включение учащихся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в творческую деятельность: 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решение и составление кроссвордов, ребусов, сочинение стихотворений, юморесок, загадок,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синквейнов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 , конкурсы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575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Выработка словесных ассоциаций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составление словосочетаний, предложений, включение слов и словосочетаний в устные рассказы, сочинения, изложения и др.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4817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9" y="0"/>
            <a:ext cx="9144000" cy="6858000"/>
          </a:xfrm>
          <a:ln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1800" dirty="0" smtClean="0">
                <a:latin typeface="Georgia" pitchFamily="18" charset="0"/>
              </a:rPr>
              <a:t>Программой  по русскому  языку в начальной школе предусмотрено обязательное изучение слов, правописание которых правилами не проверяется, написание которых нужно запомнить. Одной из  главных  задач, стоящих перед учителем, является обучение безошибочному письму и формирование  орфографической  зоркости, развитие умений анализировать языковые факты и явления.</a:t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1800" dirty="0" smtClean="0">
                <a:latin typeface="Georgia" pitchFamily="18" charset="0"/>
              </a:rPr>
              <a:t>В начальном курсе грамматики, правописание и развития речи большое значение придается словарно-орфографической работе, в процессе которой учащиеся усваивают словарные слова. Первоначальное знакомство со словарными словами начинается уже в 1 классе. В каждом последующем классе количество словарных слов увеличивается.</a:t>
            </a:r>
            <a:br>
              <a:rPr lang="ru-RU" sz="1800" dirty="0" smtClean="0">
                <a:latin typeface="Georgia" pitchFamily="18" charset="0"/>
              </a:rPr>
            </a:br>
            <a:r>
              <a:rPr lang="ru-RU" sz="2400" b="1" dirty="0" smtClean="0">
                <a:latin typeface="Georgia" pitchFamily="18" charset="0"/>
              </a:rPr>
              <a:t>Все трудные слова, изучаемые в начальной школе можно разделить по тематическим группам:</a:t>
            </a:r>
            <a:endParaRPr lang="ru-RU" sz="20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60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742806549"/>
              </p:ext>
            </p:extLst>
          </p:nvPr>
        </p:nvGraphicFramePr>
        <p:xfrm>
          <a:off x="972060" y="332656"/>
          <a:ext cx="7786112" cy="56509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9948">
            <a:off x="3334783" y="1814068"/>
            <a:ext cx="2474432" cy="32298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1341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320"/>
            <a:ext cx="8034096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СЛОВАРНЫЕ СЛОВА ДЛЯ 2 КЛАССА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556792"/>
            <a:ext cx="4089648" cy="4610610"/>
          </a:xfrm>
        </p:spPr>
      </p:pic>
      <p:sp>
        <p:nvSpPr>
          <p:cNvPr id="6" name="TextBox 5"/>
          <p:cNvSpPr txBox="1"/>
          <p:nvPr/>
        </p:nvSpPr>
        <p:spPr>
          <a:xfrm>
            <a:off x="1331640" y="1874519"/>
            <a:ext cx="3335869" cy="2585323"/>
          </a:xfrm>
          <a:custGeom>
            <a:avLst/>
            <a:gdLst>
              <a:gd name="connsiteX0" fmla="*/ 0 w 2640270"/>
              <a:gd name="connsiteY0" fmla="*/ 0 h 2308324"/>
              <a:gd name="connsiteX1" fmla="*/ 2640270 w 2640270"/>
              <a:gd name="connsiteY1" fmla="*/ 0 h 2308324"/>
              <a:gd name="connsiteX2" fmla="*/ 2640270 w 2640270"/>
              <a:gd name="connsiteY2" fmla="*/ 2308324 h 2308324"/>
              <a:gd name="connsiteX3" fmla="*/ 0 w 2640270"/>
              <a:gd name="connsiteY3" fmla="*/ 2308324 h 2308324"/>
              <a:gd name="connsiteX4" fmla="*/ 0 w 2640270"/>
              <a:gd name="connsiteY4" fmla="*/ 0 h 2308324"/>
              <a:gd name="connsiteX0" fmla="*/ 205800 w 2846070"/>
              <a:gd name="connsiteY0" fmla="*/ 0 h 2308324"/>
              <a:gd name="connsiteX1" fmla="*/ 2846070 w 2846070"/>
              <a:gd name="connsiteY1" fmla="*/ 0 h 2308324"/>
              <a:gd name="connsiteX2" fmla="*/ 2846070 w 2846070"/>
              <a:gd name="connsiteY2" fmla="*/ 2308324 h 2308324"/>
              <a:gd name="connsiteX3" fmla="*/ 205800 w 2846070"/>
              <a:gd name="connsiteY3" fmla="*/ 2308324 h 2308324"/>
              <a:gd name="connsiteX4" fmla="*/ 0 w 2846070"/>
              <a:gd name="connsiteY4" fmla="*/ 1383010 h 2308324"/>
              <a:gd name="connsiteX5" fmla="*/ 205800 w 2846070"/>
              <a:gd name="connsiteY5" fmla="*/ 0 h 2308324"/>
              <a:gd name="connsiteX0" fmla="*/ 243453 w 2883723"/>
              <a:gd name="connsiteY0" fmla="*/ 0 h 2308324"/>
              <a:gd name="connsiteX1" fmla="*/ 2883723 w 2883723"/>
              <a:gd name="connsiteY1" fmla="*/ 0 h 2308324"/>
              <a:gd name="connsiteX2" fmla="*/ 2883723 w 2883723"/>
              <a:gd name="connsiteY2" fmla="*/ 2308324 h 2308324"/>
              <a:gd name="connsiteX3" fmla="*/ 243453 w 2883723"/>
              <a:gd name="connsiteY3" fmla="*/ 2308324 h 2308324"/>
              <a:gd name="connsiteX4" fmla="*/ 83373 w 2883723"/>
              <a:gd name="connsiteY4" fmla="*/ 1988800 h 2308324"/>
              <a:gd name="connsiteX5" fmla="*/ 37653 w 2883723"/>
              <a:gd name="connsiteY5" fmla="*/ 1383010 h 2308324"/>
              <a:gd name="connsiteX6" fmla="*/ 243453 w 2883723"/>
              <a:gd name="connsiteY6" fmla="*/ 0 h 2308324"/>
              <a:gd name="connsiteX0" fmla="*/ 243453 w 2883723"/>
              <a:gd name="connsiteY0" fmla="*/ 0 h 2308324"/>
              <a:gd name="connsiteX1" fmla="*/ 2883723 w 2883723"/>
              <a:gd name="connsiteY1" fmla="*/ 0 h 2308324"/>
              <a:gd name="connsiteX2" fmla="*/ 2883723 w 2883723"/>
              <a:gd name="connsiteY2" fmla="*/ 2308324 h 2308324"/>
              <a:gd name="connsiteX3" fmla="*/ 243453 w 2883723"/>
              <a:gd name="connsiteY3" fmla="*/ 2308324 h 2308324"/>
              <a:gd name="connsiteX4" fmla="*/ 83373 w 2883723"/>
              <a:gd name="connsiteY4" fmla="*/ 1988800 h 2308324"/>
              <a:gd name="connsiteX5" fmla="*/ 37653 w 2883723"/>
              <a:gd name="connsiteY5" fmla="*/ 1383010 h 2308324"/>
              <a:gd name="connsiteX6" fmla="*/ 83374 w 2883723"/>
              <a:gd name="connsiteY6" fmla="*/ 720070 h 2308324"/>
              <a:gd name="connsiteX7" fmla="*/ 243453 w 2883723"/>
              <a:gd name="connsiteY7" fmla="*/ 0 h 2308324"/>
              <a:gd name="connsiteX0" fmla="*/ 243453 w 2883723"/>
              <a:gd name="connsiteY0" fmla="*/ 74 h 2308398"/>
              <a:gd name="connsiteX1" fmla="*/ 712024 w 2883723"/>
              <a:gd name="connsiteY1" fmla="*/ 137214 h 2308398"/>
              <a:gd name="connsiteX2" fmla="*/ 2883723 w 2883723"/>
              <a:gd name="connsiteY2" fmla="*/ 74 h 2308398"/>
              <a:gd name="connsiteX3" fmla="*/ 2883723 w 2883723"/>
              <a:gd name="connsiteY3" fmla="*/ 2308398 h 2308398"/>
              <a:gd name="connsiteX4" fmla="*/ 243453 w 2883723"/>
              <a:gd name="connsiteY4" fmla="*/ 2308398 h 2308398"/>
              <a:gd name="connsiteX5" fmla="*/ 83373 w 2883723"/>
              <a:gd name="connsiteY5" fmla="*/ 1988874 h 2308398"/>
              <a:gd name="connsiteX6" fmla="*/ 37653 w 2883723"/>
              <a:gd name="connsiteY6" fmla="*/ 1383084 h 2308398"/>
              <a:gd name="connsiteX7" fmla="*/ 83374 w 2883723"/>
              <a:gd name="connsiteY7" fmla="*/ 720144 h 2308398"/>
              <a:gd name="connsiteX8" fmla="*/ 243453 w 2883723"/>
              <a:gd name="connsiteY8" fmla="*/ 74 h 2308398"/>
              <a:gd name="connsiteX0" fmla="*/ 266313 w 2883723"/>
              <a:gd name="connsiteY0" fmla="*/ 114300 h 2308324"/>
              <a:gd name="connsiteX1" fmla="*/ 712024 w 2883723"/>
              <a:gd name="connsiteY1" fmla="*/ 137140 h 2308324"/>
              <a:gd name="connsiteX2" fmla="*/ 2883723 w 2883723"/>
              <a:gd name="connsiteY2" fmla="*/ 0 h 2308324"/>
              <a:gd name="connsiteX3" fmla="*/ 2883723 w 2883723"/>
              <a:gd name="connsiteY3" fmla="*/ 2308324 h 2308324"/>
              <a:gd name="connsiteX4" fmla="*/ 243453 w 2883723"/>
              <a:gd name="connsiteY4" fmla="*/ 2308324 h 2308324"/>
              <a:gd name="connsiteX5" fmla="*/ 83373 w 2883723"/>
              <a:gd name="connsiteY5" fmla="*/ 1988800 h 2308324"/>
              <a:gd name="connsiteX6" fmla="*/ 37653 w 2883723"/>
              <a:gd name="connsiteY6" fmla="*/ 1383010 h 2308324"/>
              <a:gd name="connsiteX7" fmla="*/ 83374 w 2883723"/>
              <a:gd name="connsiteY7" fmla="*/ 720070 h 2308324"/>
              <a:gd name="connsiteX8" fmla="*/ 266313 w 2883723"/>
              <a:gd name="connsiteY8" fmla="*/ 114300 h 2308324"/>
              <a:gd name="connsiteX0" fmla="*/ 266313 w 2883723"/>
              <a:gd name="connsiteY0" fmla="*/ 114300 h 2446067"/>
              <a:gd name="connsiteX1" fmla="*/ 712024 w 2883723"/>
              <a:gd name="connsiteY1" fmla="*/ 137140 h 2446067"/>
              <a:gd name="connsiteX2" fmla="*/ 2883723 w 2883723"/>
              <a:gd name="connsiteY2" fmla="*/ 0 h 2446067"/>
              <a:gd name="connsiteX3" fmla="*/ 2883723 w 2883723"/>
              <a:gd name="connsiteY3" fmla="*/ 2308324 h 2446067"/>
              <a:gd name="connsiteX4" fmla="*/ 2677984 w 2883723"/>
              <a:gd name="connsiteY4" fmla="*/ 2446000 h 2446067"/>
              <a:gd name="connsiteX5" fmla="*/ 243453 w 2883723"/>
              <a:gd name="connsiteY5" fmla="*/ 2308324 h 2446067"/>
              <a:gd name="connsiteX6" fmla="*/ 83373 w 2883723"/>
              <a:gd name="connsiteY6" fmla="*/ 1988800 h 2446067"/>
              <a:gd name="connsiteX7" fmla="*/ 37653 w 2883723"/>
              <a:gd name="connsiteY7" fmla="*/ 1383010 h 2446067"/>
              <a:gd name="connsiteX8" fmla="*/ 83374 w 2883723"/>
              <a:gd name="connsiteY8" fmla="*/ 720070 h 2446067"/>
              <a:gd name="connsiteX9" fmla="*/ 266313 w 2883723"/>
              <a:gd name="connsiteY9" fmla="*/ 114300 h 2446067"/>
              <a:gd name="connsiteX0" fmla="*/ 266313 w 2940873"/>
              <a:gd name="connsiteY0" fmla="*/ 114300 h 2446460"/>
              <a:gd name="connsiteX1" fmla="*/ 712024 w 2940873"/>
              <a:gd name="connsiteY1" fmla="*/ 137140 h 2446460"/>
              <a:gd name="connsiteX2" fmla="*/ 2883723 w 2940873"/>
              <a:gd name="connsiteY2" fmla="*/ 0 h 2446460"/>
              <a:gd name="connsiteX3" fmla="*/ 2940873 w 2940873"/>
              <a:gd name="connsiteY3" fmla="*/ 2434054 h 2446460"/>
              <a:gd name="connsiteX4" fmla="*/ 2677984 w 2940873"/>
              <a:gd name="connsiteY4" fmla="*/ 2446000 h 2446460"/>
              <a:gd name="connsiteX5" fmla="*/ 243453 w 2940873"/>
              <a:gd name="connsiteY5" fmla="*/ 2308324 h 2446460"/>
              <a:gd name="connsiteX6" fmla="*/ 83373 w 2940873"/>
              <a:gd name="connsiteY6" fmla="*/ 1988800 h 2446460"/>
              <a:gd name="connsiteX7" fmla="*/ 37653 w 2940873"/>
              <a:gd name="connsiteY7" fmla="*/ 1383010 h 2446460"/>
              <a:gd name="connsiteX8" fmla="*/ 83374 w 2940873"/>
              <a:gd name="connsiteY8" fmla="*/ 720070 h 2446460"/>
              <a:gd name="connsiteX9" fmla="*/ 266313 w 2940873"/>
              <a:gd name="connsiteY9" fmla="*/ 114300 h 2446460"/>
              <a:gd name="connsiteX0" fmla="*/ 266313 w 2940873"/>
              <a:gd name="connsiteY0" fmla="*/ 114300 h 2446460"/>
              <a:gd name="connsiteX1" fmla="*/ 712024 w 2940873"/>
              <a:gd name="connsiteY1" fmla="*/ 137140 h 2446460"/>
              <a:gd name="connsiteX2" fmla="*/ 2883723 w 2940873"/>
              <a:gd name="connsiteY2" fmla="*/ 0 h 2446460"/>
              <a:gd name="connsiteX3" fmla="*/ 2940873 w 2940873"/>
              <a:gd name="connsiteY3" fmla="*/ 2434054 h 2446460"/>
              <a:gd name="connsiteX4" fmla="*/ 2677984 w 2940873"/>
              <a:gd name="connsiteY4" fmla="*/ 2446000 h 2446460"/>
              <a:gd name="connsiteX5" fmla="*/ 243453 w 2940873"/>
              <a:gd name="connsiteY5" fmla="*/ 2308324 h 2446460"/>
              <a:gd name="connsiteX6" fmla="*/ 83373 w 2940873"/>
              <a:gd name="connsiteY6" fmla="*/ 1988800 h 2446460"/>
              <a:gd name="connsiteX7" fmla="*/ 37653 w 2940873"/>
              <a:gd name="connsiteY7" fmla="*/ 1383010 h 2446460"/>
              <a:gd name="connsiteX8" fmla="*/ 83374 w 2940873"/>
              <a:gd name="connsiteY8" fmla="*/ 720070 h 2446460"/>
              <a:gd name="connsiteX9" fmla="*/ 266313 w 2940873"/>
              <a:gd name="connsiteY9" fmla="*/ 114300 h 2446460"/>
              <a:gd name="connsiteX0" fmla="*/ 266313 w 3025132"/>
              <a:gd name="connsiteY0" fmla="*/ 114300 h 2446460"/>
              <a:gd name="connsiteX1" fmla="*/ 712024 w 3025132"/>
              <a:gd name="connsiteY1" fmla="*/ 137140 h 2446460"/>
              <a:gd name="connsiteX2" fmla="*/ 2883723 w 3025132"/>
              <a:gd name="connsiteY2" fmla="*/ 0 h 2446460"/>
              <a:gd name="connsiteX3" fmla="*/ 2815144 w 3025132"/>
              <a:gd name="connsiteY3" fmla="*/ 1234419 h 2446460"/>
              <a:gd name="connsiteX4" fmla="*/ 2940873 w 3025132"/>
              <a:gd name="connsiteY4" fmla="*/ 2434054 h 2446460"/>
              <a:gd name="connsiteX5" fmla="*/ 2677984 w 3025132"/>
              <a:gd name="connsiteY5" fmla="*/ 2446000 h 2446460"/>
              <a:gd name="connsiteX6" fmla="*/ 243453 w 3025132"/>
              <a:gd name="connsiteY6" fmla="*/ 2308324 h 2446460"/>
              <a:gd name="connsiteX7" fmla="*/ 83373 w 3025132"/>
              <a:gd name="connsiteY7" fmla="*/ 1988800 h 2446460"/>
              <a:gd name="connsiteX8" fmla="*/ 37653 w 3025132"/>
              <a:gd name="connsiteY8" fmla="*/ 1383010 h 2446460"/>
              <a:gd name="connsiteX9" fmla="*/ 83374 w 3025132"/>
              <a:gd name="connsiteY9" fmla="*/ 720070 h 2446460"/>
              <a:gd name="connsiteX10" fmla="*/ 266313 w 3025132"/>
              <a:gd name="connsiteY10" fmla="*/ 114300 h 2446460"/>
              <a:gd name="connsiteX0" fmla="*/ 266313 w 3032370"/>
              <a:gd name="connsiteY0" fmla="*/ 114300 h 2446460"/>
              <a:gd name="connsiteX1" fmla="*/ 712024 w 3032370"/>
              <a:gd name="connsiteY1" fmla="*/ 137140 h 2446460"/>
              <a:gd name="connsiteX2" fmla="*/ 2883723 w 3032370"/>
              <a:gd name="connsiteY2" fmla="*/ 0 h 2446460"/>
              <a:gd name="connsiteX3" fmla="*/ 2815143 w 3032370"/>
              <a:gd name="connsiteY3" fmla="*/ 697209 h 2446460"/>
              <a:gd name="connsiteX4" fmla="*/ 2815144 w 3032370"/>
              <a:gd name="connsiteY4" fmla="*/ 1234419 h 2446460"/>
              <a:gd name="connsiteX5" fmla="*/ 2940873 w 3032370"/>
              <a:gd name="connsiteY5" fmla="*/ 2434054 h 2446460"/>
              <a:gd name="connsiteX6" fmla="*/ 2677984 w 3032370"/>
              <a:gd name="connsiteY6" fmla="*/ 2446000 h 2446460"/>
              <a:gd name="connsiteX7" fmla="*/ 243453 w 3032370"/>
              <a:gd name="connsiteY7" fmla="*/ 2308324 h 2446460"/>
              <a:gd name="connsiteX8" fmla="*/ 83373 w 3032370"/>
              <a:gd name="connsiteY8" fmla="*/ 1988800 h 2446460"/>
              <a:gd name="connsiteX9" fmla="*/ 37653 w 3032370"/>
              <a:gd name="connsiteY9" fmla="*/ 1383010 h 2446460"/>
              <a:gd name="connsiteX10" fmla="*/ 83374 w 3032370"/>
              <a:gd name="connsiteY10" fmla="*/ 720070 h 2446460"/>
              <a:gd name="connsiteX11" fmla="*/ 266313 w 3032370"/>
              <a:gd name="connsiteY11" fmla="*/ 114300 h 2446460"/>
              <a:gd name="connsiteX0" fmla="*/ 266313 w 3038260"/>
              <a:gd name="connsiteY0" fmla="*/ 114300 h 2446460"/>
              <a:gd name="connsiteX1" fmla="*/ 712024 w 3038260"/>
              <a:gd name="connsiteY1" fmla="*/ 137140 h 2446460"/>
              <a:gd name="connsiteX2" fmla="*/ 2883723 w 3038260"/>
              <a:gd name="connsiteY2" fmla="*/ 0 h 2446460"/>
              <a:gd name="connsiteX3" fmla="*/ 2826573 w 3038260"/>
              <a:gd name="connsiteY3" fmla="*/ 285729 h 2446460"/>
              <a:gd name="connsiteX4" fmla="*/ 2815143 w 3038260"/>
              <a:gd name="connsiteY4" fmla="*/ 697209 h 2446460"/>
              <a:gd name="connsiteX5" fmla="*/ 2815144 w 3038260"/>
              <a:gd name="connsiteY5" fmla="*/ 1234419 h 2446460"/>
              <a:gd name="connsiteX6" fmla="*/ 2940873 w 3038260"/>
              <a:gd name="connsiteY6" fmla="*/ 2434054 h 2446460"/>
              <a:gd name="connsiteX7" fmla="*/ 2677984 w 3038260"/>
              <a:gd name="connsiteY7" fmla="*/ 2446000 h 2446460"/>
              <a:gd name="connsiteX8" fmla="*/ 243453 w 3038260"/>
              <a:gd name="connsiteY8" fmla="*/ 2308324 h 2446460"/>
              <a:gd name="connsiteX9" fmla="*/ 83373 w 3038260"/>
              <a:gd name="connsiteY9" fmla="*/ 1988800 h 2446460"/>
              <a:gd name="connsiteX10" fmla="*/ 37653 w 3038260"/>
              <a:gd name="connsiteY10" fmla="*/ 1383010 h 2446460"/>
              <a:gd name="connsiteX11" fmla="*/ 83374 w 3038260"/>
              <a:gd name="connsiteY11" fmla="*/ 720070 h 2446460"/>
              <a:gd name="connsiteX12" fmla="*/ 266313 w 3038260"/>
              <a:gd name="connsiteY12" fmla="*/ 114300 h 2446460"/>
              <a:gd name="connsiteX0" fmla="*/ 266313 w 2962453"/>
              <a:gd name="connsiteY0" fmla="*/ 11430 h 2343590"/>
              <a:gd name="connsiteX1" fmla="*/ 712024 w 2962453"/>
              <a:gd name="connsiteY1" fmla="*/ 34270 h 2343590"/>
              <a:gd name="connsiteX2" fmla="*/ 2780853 w 2962453"/>
              <a:gd name="connsiteY2" fmla="*/ 0 h 2343590"/>
              <a:gd name="connsiteX3" fmla="*/ 2826573 w 2962453"/>
              <a:gd name="connsiteY3" fmla="*/ 182859 h 2343590"/>
              <a:gd name="connsiteX4" fmla="*/ 2815143 w 2962453"/>
              <a:gd name="connsiteY4" fmla="*/ 594339 h 2343590"/>
              <a:gd name="connsiteX5" fmla="*/ 2815144 w 2962453"/>
              <a:gd name="connsiteY5" fmla="*/ 1131549 h 2343590"/>
              <a:gd name="connsiteX6" fmla="*/ 2940873 w 2962453"/>
              <a:gd name="connsiteY6" fmla="*/ 2331184 h 2343590"/>
              <a:gd name="connsiteX7" fmla="*/ 2677984 w 2962453"/>
              <a:gd name="connsiteY7" fmla="*/ 2343130 h 2343590"/>
              <a:gd name="connsiteX8" fmla="*/ 243453 w 2962453"/>
              <a:gd name="connsiteY8" fmla="*/ 2205454 h 2343590"/>
              <a:gd name="connsiteX9" fmla="*/ 83373 w 2962453"/>
              <a:gd name="connsiteY9" fmla="*/ 1885930 h 2343590"/>
              <a:gd name="connsiteX10" fmla="*/ 37653 w 2962453"/>
              <a:gd name="connsiteY10" fmla="*/ 1280140 h 2343590"/>
              <a:gd name="connsiteX11" fmla="*/ 83374 w 2962453"/>
              <a:gd name="connsiteY11" fmla="*/ 617200 h 2343590"/>
              <a:gd name="connsiteX12" fmla="*/ 266313 w 2962453"/>
              <a:gd name="connsiteY12" fmla="*/ 11430 h 2343590"/>
              <a:gd name="connsiteX0" fmla="*/ 266313 w 2962453"/>
              <a:gd name="connsiteY0" fmla="*/ 171471 h 2503631"/>
              <a:gd name="connsiteX1" fmla="*/ 712024 w 2962453"/>
              <a:gd name="connsiteY1" fmla="*/ 194311 h 2503631"/>
              <a:gd name="connsiteX2" fmla="*/ 2609404 w 2962453"/>
              <a:gd name="connsiteY2" fmla="*/ 0 h 2503631"/>
              <a:gd name="connsiteX3" fmla="*/ 2780853 w 2962453"/>
              <a:gd name="connsiteY3" fmla="*/ 160041 h 2503631"/>
              <a:gd name="connsiteX4" fmla="*/ 2826573 w 2962453"/>
              <a:gd name="connsiteY4" fmla="*/ 342900 h 2503631"/>
              <a:gd name="connsiteX5" fmla="*/ 2815143 w 2962453"/>
              <a:gd name="connsiteY5" fmla="*/ 754380 h 2503631"/>
              <a:gd name="connsiteX6" fmla="*/ 2815144 w 2962453"/>
              <a:gd name="connsiteY6" fmla="*/ 1291590 h 2503631"/>
              <a:gd name="connsiteX7" fmla="*/ 2940873 w 2962453"/>
              <a:gd name="connsiteY7" fmla="*/ 2491225 h 2503631"/>
              <a:gd name="connsiteX8" fmla="*/ 2677984 w 2962453"/>
              <a:gd name="connsiteY8" fmla="*/ 2503171 h 2503631"/>
              <a:gd name="connsiteX9" fmla="*/ 243453 w 2962453"/>
              <a:gd name="connsiteY9" fmla="*/ 2365495 h 2503631"/>
              <a:gd name="connsiteX10" fmla="*/ 83373 w 2962453"/>
              <a:gd name="connsiteY10" fmla="*/ 2045971 h 2503631"/>
              <a:gd name="connsiteX11" fmla="*/ 37653 w 2962453"/>
              <a:gd name="connsiteY11" fmla="*/ 1440181 h 2503631"/>
              <a:gd name="connsiteX12" fmla="*/ 83374 w 2962453"/>
              <a:gd name="connsiteY12" fmla="*/ 777241 h 2503631"/>
              <a:gd name="connsiteX13" fmla="*/ 266313 w 2962453"/>
              <a:gd name="connsiteY13" fmla="*/ 171471 h 2503631"/>
              <a:gd name="connsiteX0" fmla="*/ 266313 w 3038260"/>
              <a:gd name="connsiteY0" fmla="*/ 171471 h 2503631"/>
              <a:gd name="connsiteX1" fmla="*/ 712024 w 3038260"/>
              <a:gd name="connsiteY1" fmla="*/ 194311 h 2503631"/>
              <a:gd name="connsiteX2" fmla="*/ 2609404 w 3038260"/>
              <a:gd name="connsiteY2" fmla="*/ 0 h 2503631"/>
              <a:gd name="connsiteX3" fmla="*/ 2883723 w 3038260"/>
              <a:gd name="connsiteY3" fmla="*/ 57171 h 2503631"/>
              <a:gd name="connsiteX4" fmla="*/ 2826573 w 3038260"/>
              <a:gd name="connsiteY4" fmla="*/ 342900 h 2503631"/>
              <a:gd name="connsiteX5" fmla="*/ 2815143 w 3038260"/>
              <a:gd name="connsiteY5" fmla="*/ 754380 h 2503631"/>
              <a:gd name="connsiteX6" fmla="*/ 2815144 w 3038260"/>
              <a:gd name="connsiteY6" fmla="*/ 1291590 h 2503631"/>
              <a:gd name="connsiteX7" fmla="*/ 2940873 w 3038260"/>
              <a:gd name="connsiteY7" fmla="*/ 2491225 h 2503631"/>
              <a:gd name="connsiteX8" fmla="*/ 2677984 w 3038260"/>
              <a:gd name="connsiteY8" fmla="*/ 2503171 h 2503631"/>
              <a:gd name="connsiteX9" fmla="*/ 243453 w 3038260"/>
              <a:gd name="connsiteY9" fmla="*/ 2365495 h 2503631"/>
              <a:gd name="connsiteX10" fmla="*/ 83373 w 3038260"/>
              <a:gd name="connsiteY10" fmla="*/ 2045971 h 2503631"/>
              <a:gd name="connsiteX11" fmla="*/ 37653 w 3038260"/>
              <a:gd name="connsiteY11" fmla="*/ 1440181 h 2503631"/>
              <a:gd name="connsiteX12" fmla="*/ 83374 w 3038260"/>
              <a:gd name="connsiteY12" fmla="*/ 777241 h 2503631"/>
              <a:gd name="connsiteX13" fmla="*/ 266313 w 3038260"/>
              <a:gd name="connsiteY13" fmla="*/ 171471 h 2503631"/>
              <a:gd name="connsiteX0" fmla="*/ 266313 w 3043570"/>
              <a:gd name="connsiteY0" fmla="*/ 171471 h 2503631"/>
              <a:gd name="connsiteX1" fmla="*/ 712024 w 3043570"/>
              <a:gd name="connsiteY1" fmla="*/ 194311 h 2503631"/>
              <a:gd name="connsiteX2" fmla="*/ 2609404 w 3043570"/>
              <a:gd name="connsiteY2" fmla="*/ 0 h 2503631"/>
              <a:gd name="connsiteX3" fmla="*/ 2883723 w 3043570"/>
              <a:gd name="connsiteY3" fmla="*/ 57171 h 2503631"/>
              <a:gd name="connsiteX4" fmla="*/ 2849433 w 3043570"/>
              <a:gd name="connsiteY4" fmla="*/ 411480 h 2503631"/>
              <a:gd name="connsiteX5" fmla="*/ 2815143 w 3043570"/>
              <a:gd name="connsiteY5" fmla="*/ 754380 h 2503631"/>
              <a:gd name="connsiteX6" fmla="*/ 2815144 w 3043570"/>
              <a:gd name="connsiteY6" fmla="*/ 1291590 h 2503631"/>
              <a:gd name="connsiteX7" fmla="*/ 2940873 w 3043570"/>
              <a:gd name="connsiteY7" fmla="*/ 2491225 h 2503631"/>
              <a:gd name="connsiteX8" fmla="*/ 2677984 w 3043570"/>
              <a:gd name="connsiteY8" fmla="*/ 2503171 h 2503631"/>
              <a:gd name="connsiteX9" fmla="*/ 243453 w 3043570"/>
              <a:gd name="connsiteY9" fmla="*/ 2365495 h 2503631"/>
              <a:gd name="connsiteX10" fmla="*/ 83373 w 3043570"/>
              <a:gd name="connsiteY10" fmla="*/ 2045971 h 2503631"/>
              <a:gd name="connsiteX11" fmla="*/ 37653 w 3043570"/>
              <a:gd name="connsiteY11" fmla="*/ 1440181 h 2503631"/>
              <a:gd name="connsiteX12" fmla="*/ 83374 w 3043570"/>
              <a:gd name="connsiteY12" fmla="*/ 777241 h 2503631"/>
              <a:gd name="connsiteX13" fmla="*/ 266313 w 3043570"/>
              <a:gd name="connsiteY13" fmla="*/ 171471 h 2503631"/>
              <a:gd name="connsiteX0" fmla="*/ 266313 w 2944943"/>
              <a:gd name="connsiteY0" fmla="*/ 171471 h 2503631"/>
              <a:gd name="connsiteX1" fmla="*/ 712024 w 2944943"/>
              <a:gd name="connsiteY1" fmla="*/ 194311 h 2503631"/>
              <a:gd name="connsiteX2" fmla="*/ 2609404 w 2944943"/>
              <a:gd name="connsiteY2" fmla="*/ 0 h 2503631"/>
              <a:gd name="connsiteX3" fmla="*/ 2883723 w 2944943"/>
              <a:gd name="connsiteY3" fmla="*/ 57171 h 2503631"/>
              <a:gd name="connsiteX4" fmla="*/ 2929443 w 2944943"/>
              <a:gd name="connsiteY4" fmla="*/ 148591 h 2503631"/>
              <a:gd name="connsiteX5" fmla="*/ 2849433 w 2944943"/>
              <a:gd name="connsiteY5" fmla="*/ 411480 h 2503631"/>
              <a:gd name="connsiteX6" fmla="*/ 2815143 w 2944943"/>
              <a:gd name="connsiteY6" fmla="*/ 754380 h 2503631"/>
              <a:gd name="connsiteX7" fmla="*/ 2815144 w 2944943"/>
              <a:gd name="connsiteY7" fmla="*/ 1291590 h 2503631"/>
              <a:gd name="connsiteX8" fmla="*/ 2940873 w 2944943"/>
              <a:gd name="connsiteY8" fmla="*/ 2491225 h 2503631"/>
              <a:gd name="connsiteX9" fmla="*/ 2677984 w 2944943"/>
              <a:gd name="connsiteY9" fmla="*/ 2503171 h 2503631"/>
              <a:gd name="connsiteX10" fmla="*/ 243453 w 2944943"/>
              <a:gd name="connsiteY10" fmla="*/ 2365495 h 2503631"/>
              <a:gd name="connsiteX11" fmla="*/ 83373 w 2944943"/>
              <a:gd name="connsiteY11" fmla="*/ 2045971 h 2503631"/>
              <a:gd name="connsiteX12" fmla="*/ 37653 w 2944943"/>
              <a:gd name="connsiteY12" fmla="*/ 1440181 h 2503631"/>
              <a:gd name="connsiteX13" fmla="*/ 83374 w 2944943"/>
              <a:gd name="connsiteY13" fmla="*/ 777241 h 2503631"/>
              <a:gd name="connsiteX14" fmla="*/ 266313 w 2944943"/>
              <a:gd name="connsiteY14" fmla="*/ 171471 h 2503631"/>
              <a:gd name="connsiteX0" fmla="*/ 266313 w 2944943"/>
              <a:gd name="connsiteY0" fmla="*/ 171471 h 2503631"/>
              <a:gd name="connsiteX1" fmla="*/ 712024 w 2944943"/>
              <a:gd name="connsiteY1" fmla="*/ 194311 h 2503631"/>
              <a:gd name="connsiteX2" fmla="*/ 2609404 w 2944943"/>
              <a:gd name="connsiteY2" fmla="*/ 0 h 2503631"/>
              <a:gd name="connsiteX3" fmla="*/ 2883723 w 2944943"/>
              <a:gd name="connsiteY3" fmla="*/ 57171 h 2503631"/>
              <a:gd name="connsiteX4" fmla="*/ 2929443 w 2944943"/>
              <a:gd name="connsiteY4" fmla="*/ 148591 h 2503631"/>
              <a:gd name="connsiteX5" fmla="*/ 2849433 w 2944943"/>
              <a:gd name="connsiteY5" fmla="*/ 411480 h 2503631"/>
              <a:gd name="connsiteX6" fmla="*/ 2815143 w 2944943"/>
              <a:gd name="connsiteY6" fmla="*/ 754380 h 2503631"/>
              <a:gd name="connsiteX7" fmla="*/ 2815144 w 2944943"/>
              <a:gd name="connsiteY7" fmla="*/ 1291590 h 2503631"/>
              <a:gd name="connsiteX8" fmla="*/ 2940873 w 2944943"/>
              <a:gd name="connsiteY8" fmla="*/ 2491225 h 2503631"/>
              <a:gd name="connsiteX9" fmla="*/ 2677984 w 2944943"/>
              <a:gd name="connsiteY9" fmla="*/ 2503171 h 2503631"/>
              <a:gd name="connsiteX10" fmla="*/ 243453 w 2944943"/>
              <a:gd name="connsiteY10" fmla="*/ 2365495 h 2503631"/>
              <a:gd name="connsiteX11" fmla="*/ 83373 w 2944943"/>
              <a:gd name="connsiteY11" fmla="*/ 2045971 h 2503631"/>
              <a:gd name="connsiteX12" fmla="*/ 3363 w 2944943"/>
              <a:gd name="connsiteY12" fmla="*/ 1440181 h 2503631"/>
              <a:gd name="connsiteX13" fmla="*/ 83374 w 2944943"/>
              <a:gd name="connsiteY13" fmla="*/ 777241 h 2503631"/>
              <a:gd name="connsiteX14" fmla="*/ 266313 w 2944943"/>
              <a:gd name="connsiteY14" fmla="*/ 171471 h 2503631"/>
              <a:gd name="connsiteX0" fmla="*/ 300147 w 2978777"/>
              <a:gd name="connsiteY0" fmla="*/ 171471 h 2503631"/>
              <a:gd name="connsiteX1" fmla="*/ 745858 w 2978777"/>
              <a:gd name="connsiteY1" fmla="*/ 194311 h 2503631"/>
              <a:gd name="connsiteX2" fmla="*/ 2643238 w 2978777"/>
              <a:gd name="connsiteY2" fmla="*/ 0 h 2503631"/>
              <a:gd name="connsiteX3" fmla="*/ 2917557 w 2978777"/>
              <a:gd name="connsiteY3" fmla="*/ 57171 h 2503631"/>
              <a:gd name="connsiteX4" fmla="*/ 2963277 w 2978777"/>
              <a:gd name="connsiteY4" fmla="*/ 148591 h 2503631"/>
              <a:gd name="connsiteX5" fmla="*/ 2883267 w 2978777"/>
              <a:gd name="connsiteY5" fmla="*/ 411480 h 2503631"/>
              <a:gd name="connsiteX6" fmla="*/ 2848977 w 2978777"/>
              <a:gd name="connsiteY6" fmla="*/ 754380 h 2503631"/>
              <a:gd name="connsiteX7" fmla="*/ 2848978 w 2978777"/>
              <a:gd name="connsiteY7" fmla="*/ 1291590 h 2503631"/>
              <a:gd name="connsiteX8" fmla="*/ 2974707 w 2978777"/>
              <a:gd name="connsiteY8" fmla="*/ 2491225 h 2503631"/>
              <a:gd name="connsiteX9" fmla="*/ 2711818 w 2978777"/>
              <a:gd name="connsiteY9" fmla="*/ 2503171 h 2503631"/>
              <a:gd name="connsiteX10" fmla="*/ 277287 w 2978777"/>
              <a:gd name="connsiteY10" fmla="*/ 2365495 h 2503631"/>
              <a:gd name="connsiteX11" fmla="*/ 117207 w 2978777"/>
              <a:gd name="connsiteY11" fmla="*/ 2045971 h 2503631"/>
              <a:gd name="connsiteX12" fmla="*/ 2908 w 2978777"/>
              <a:gd name="connsiteY12" fmla="*/ 1828801 h 2503631"/>
              <a:gd name="connsiteX13" fmla="*/ 37197 w 2978777"/>
              <a:gd name="connsiteY13" fmla="*/ 1440181 h 2503631"/>
              <a:gd name="connsiteX14" fmla="*/ 117208 w 2978777"/>
              <a:gd name="connsiteY14" fmla="*/ 777241 h 2503631"/>
              <a:gd name="connsiteX15" fmla="*/ 300147 w 2978777"/>
              <a:gd name="connsiteY15" fmla="*/ 171471 h 2503631"/>
              <a:gd name="connsiteX0" fmla="*/ 300147 w 2978777"/>
              <a:gd name="connsiteY0" fmla="*/ 171471 h 2503631"/>
              <a:gd name="connsiteX1" fmla="*/ 745858 w 2978777"/>
              <a:gd name="connsiteY1" fmla="*/ 194311 h 2503631"/>
              <a:gd name="connsiteX2" fmla="*/ 2643238 w 2978777"/>
              <a:gd name="connsiteY2" fmla="*/ 0 h 2503631"/>
              <a:gd name="connsiteX3" fmla="*/ 2917557 w 2978777"/>
              <a:gd name="connsiteY3" fmla="*/ 57171 h 2503631"/>
              <a:gd name="connsiteX4" fmla="*/ 2963277 w 2978777"/>
              <a:gd name="connsiteY4" fmla="*/ 148591 h 2503631"/>
              <a:gd name="connsiteX5" fmla="*/ 2883267 w 2978777"/>
              <a:gd name="connsiteY5" fmla="*/ 411480 h 2503631"/>
              <a:gd name="connsiteX6" fmla="*/ 2848977 w 2978777"/>
              <a:gd name="connsiteY6" fmla="*/ 754380 h 2503631"/>
              <a:gd name="connsiteX7" fmla="*/ 2848978 w 2978777"/>
              <a:gd name="connsiteY7" fmla="*/ 1291590 h 2503631"/>
              <a:gd name="connsiteX8" fmla="*/ 2974707 w 2978777"/>
              <a:gd name="connsiteY8" fmla="*/ 2491225 h 2503631"/>
              <a:gd name="connsiteX9" fmla="*/ 2711818 w 2978777"/>
              <a:gd name="connsiteY9" fmla="*/ 2503171 h 2503631"/>
              <a:gd name="connsiteX10" fmla="*/ 277287 w 2978777"/>
              <a:gd name="connsiteY10" fmla="*/ 2365495 h 2503631"/>
              <a:gd name="connsiteX11" fmla="*/ 197218 w 2978777"/>
              <a:gd name="connsiteY11" fmla="*/ 2274571 h 2503631"/>
              <a:gd name="connsiteX12" fmla="*/ 117207 w 2978777"/>
              <a:gd name="connsiteY12" fmla="*/ 2045971 h 2503631"/>
              <a:gd name="connsiteX13" fmla="*/ 2908 w 2978777"/>
              <a:gd name="connsiteY13" fmla="*/ 1828801 h 2503631"/>
              <a:gd name="connsiteX14" fmla="*/ 37197 w 2978777"/>
              <a:gd name="connsiteY14" fmla="*/ 1440181 h 2503631"/>
              <a:gd name="connsiteX15" fmla="*/ 117208 w 2978777"/>
              <a:gd name="connsiteY15" fmla="*/ 777241 h 2503631"/>
              <a:gd name="connsiteX16" fmla="*/ 300147 w 2978777"/>
              <a:gd name="connsiteY16" fmla="*/ 171471 h 2503631"/>
              <a:gd name="connsiteX0" fmla="*/ 300147 w 2978777"/>
              <a:gd name="connsiteY0" fmla="*/ 171471 h 2503631"/>
              <a:gd name="connsiteX1" fmla="*/ 745858 w 2978777"/>
              <a:gd name="connsiteY1" fmla="*/ 194311 h 2503631"/>
              <a:gd name="connsiteX2" fmla="*/ 2643238 w 2978777"/>
              <a:gd name="connsiteY2" fmla="*/ 0 h 2503631"/>
              <a:gd name="connsiteX3" fmla="*/ 2917557 w 2978777"/>
              <a:gd name="connsiteY3" fmla="*/ 57171 h 2503631"/>
              <a:gd name="connsiteX4" fmla="*/ 2963277 w 2978777"/>
              <a:gd name="connsiteY4" fmla="*/ 148591 h 2503631"/>
              <a:gd name="connsiteX5" fmla="*/ 2883267 w 2978777"/>
              <a:gd name="connsiteY5" fmla="*/ 411480 h 2503631"/>
              <a:gd name="connsiteX6" fmla="*/ 2848977 w 2978777"/>
              <a:gd name="connsiteY6" fmla="*/ 754380 h 2503631"/>
              <a:gd name="connsiteX7" fmla="*/ 2848978 w 2978777"/>
              <a:gd name="connsiteY7" fmla="*/ 1291590 h 2503631"/>
              <a:gd name="connsiteX8" fmla="*/ 2974707 w 2978777"/>
              <a:gd name="connsiteY8" fmla="*/ 2491225 h 2503631"/>
              <a:gd name="connsiteX9" fmla="*/ 2711818 w 2978777"/>
              <a:gd name="connsiteY9" fmla="*/ 2503171 h 2503631"/>
              <a:gd name="connsiteX10" fmla="*/ 277287 w 2978777"/>
              <a:gd name="connsiteY10" fmla="*/ 2365495 h 2503631"/>
              <a:gd name="connsiteX11" fmla="*/ 197218 w 2978777"/>
              <a:gd name="connsiteY11" fmla="*/ 2274571 h 2503631"/>
              <a:gd name="connsiteX12" fmla="*/ 60057 w 2978777"/>
              <a:gd name="connsiteY12" fmla="*/ 2103121 h 2503631"/>
              <a:gd name="connsiteX13" fmla="*/ 2908 w 2978777"/>
              <a:gd name="connsiteY13" fmla="*/ 1828801 h 2503631"/>
              <a:gd name="connsiteX14" fmla="*/ 37197 w 2978777"/>
              <a:gd name="connsiteY14" fmla="*/ 1440181 h 2503631"/>
              <a:gd name="connsiteX15" fmla="*/ 117208 w 2978777"/>
              <a:gd name="connsiteY15" fmla="*/ 777241 h 2503631"/>
              <a:gd name="connsiteX16" fmla="*/ 300147 w 2978777"/>
              <a:gd name="connsiteY16" fmla="*/ 171471 h 2503631"/>
              <a:gd name="connsiteX0" fmla="*/ 300147 w 2978777"/>
              <a:gd name="connsiteY0" fmla="*/ 171471 h 2503631"/>
              <a:gd name="connsiteX1" fmla="*/ 745858 w 2978777"/>
              <a:gd name="connsiteY1" fmla="*/ 194311 h 2503631"/>
              <a:gd name="connsiteX2" fmla="*/ 2643238 w 2978777"/>
              <a:gd name="connsiteY2" fmla="*/ 0 h 2503631"/>
              <a:gd name="connsiteX3" fmla="*/ 2917557 w 2978777"/>
              <a:gd name="connsiteY3" fmla="*/ 57171 h 2503631"/>
              <a:gd name="connsiteX4" fmla="*/ 2963277 w 2978777"/>
              <a:gd name="connsiteY4" fmla="*/ 148591 h 2503631"/>
              <a:gd name="connsiteX5" fmla="*/ 2883267 w 2978777"/>
              <a:gd name="connsiteY5" fmla="*/ 411480 h 2503631"/>
              <a:gd name="connsiteX6" fmla="*/ 2848977 w 2978777"/>
              <a:gd name="connsiteY6" fmla="*/ 754380 h 2503631"/>
              <a:gd name="connsiteX7" fmla="*/ 2848978 w 2978777"/>
              <a:gd name="connsiteY7" fmla="*/ 1291590 h 2503631"/>
              <a:gd name="connsiteX8" fmla="*/ 2974707 w 2978777"/>
              <a:gd name="connsiteY8" fmla="*/ 2491225 h 2503631"/>
              <a:gd name="connsiteX9" fmla="*/ 2711818 w 2978777"/>
              <a:gd name="connsiteY9" fmla="*/ 2503171 h 2503631"/>
              <a:gd name="connsiteX10" fmla="*/ 277287 w 2978777"/>
              <a:gd name="connsiteY10" fmla="*/ 2365495 h 2503631"/>
              <a:gd name="connsiteX11" fmla="*/ 140068 w 2978777"/>
              <a:gd name="connsiteY11" fmla="*/ 2331721 h 2503631"/>
              <a:gd name="connsiteX12" fmla="*/ 60057 w 2978777"/>
              <a:gd name="connsiteY12" fmla="*/ 2103121 h 2503631"/>
              <a:gd name="connsiteX13" fmla="*/ 2908 w 2978777"/>
              <a:gd name="connsiteY13" fmla="*/ 1828801 h 2503631"/>
              <a:gd name="connsiteX14" fmla="*/ 37197 w 2978777"/>
              <a:gd name="connsiteY14" fmla="*/ 1440181 h 2503631"/>
              <a:gd name="connsiteX15" fmla="*/ 117208 w 2978777"/>
              <a:gd name="connsiteY15" fmla="*/ 777241 h 2503631"/>
              <a:gd name="connsiteX16" fmla="*/ 300147 w 2978777"/>
              <a:gd name="connsiteY16" fmla="*/ 171471 h 2503631"/>
              <a:gd name="connsiteX0" fmla="*/ 300147 w 2978777"/>
              <a:gd name="connsiteY0" fmla="*/ 171471 h 2503631"/>
              <a:gd name="connsiteX1" fmla="*/ 745858 w 2978777"/>
              <a:gd name="connsiteY1" fmla="*/ 194311 h 2503631"/>
              <a:gd name="connsiteX2" fmla="*/ 2643238 w 2978777"/>
              <a:gd name="connsiteY2" fmla="*/ 0 h 2503631"/>
              <a:gd name="connsiteX3" fmla="*/ 2917557 w 2978777"/>
              <a:gd name="connsiteY3" fmla="*/ 57171 h 2503631"/>
              <a:gd name="connsiteX4" fmla="*/ 2963277 w 2978777"/>
              <a:gd name="connsiteY4" fmla="*/ 148591 h 2503631"/>
              <a:gd name="connsiteX5" fmla="*/ 2883267 w 2978777"/>
              <a:gd name="connsiteY5" fmla="*/ 411480 h 2503631"/>
              <a:gd name="connsiteX6" fmla="*/ 2848977 w 2978777"/>
              <a:gd name="connsiteY6" fmla="*/ 754380 h 2503631"/>
              <a:gd name="connsiteX7" fmla="*/ 2848978 w 2978777"/>
              <a:gd name="connsiteY7" fmla="*/ 1291590 h 2503631"/>
              <a:gd name="connsiteX8" fmla="*/ 2974707 w 2978777"/>
              <a:gd name="connsiteY8" fmla="*/ 2491225 h 2503631"/>
              <a:gd name="connsiteX9" fmla="*/ 2711818 w 2978777"/>
              <a:gd name="connsiteY9" fmla="*/ 2503171 h 2503631"/>
              <a:gd name="connsiteX10" fmla="*/ 277287 w 2978777"/>
              <a:gd name="connsiteY10" fmla="*/ 2479795 h 2503631"/>
              <a:gd name="connsiteX11" fmla="*/ 140068 w 2978777"/>
              <a:gd name="connsiteY11" fmla="*/ 2331721 h 2503631"/>
              <a:gd name="connsiteX12" fmla="*/ 60057 w 2978777"/>
              <a:gd name="connsiteY12" fmla="*/ 2103121 h 2503631"/>
              <a:gd name="connsiteX13" fmla="*/ 2908 w 2978777"/>
              <a:gd name="connsiteY13" fmla="*/ 1828801 h 2503631"/>
              <a:gd name="connsiteX14" fmla="*/ 37197 w 2978777"/>
              <a:gd name="connsiteY14" fmla="*/ 1440181 h 2503631"/>
              <a:gd name="connsiteX15" fmla="*/ 117208 w 2978777"/>
              <a:gd name="connsiteY15" fmla="*/ 777241 h 2503631"/>
              <a:gd name="connsiteX16" fmla="*/ 300147 w 2978777"/>
              <a:gd name="connsiteY16" fmla="*/ 171471 h 2503631"/>
              <a:gd name="connsiteX0" fmla="*/ 300147 w 2978777"/>
              <a:gd name="connsiteY0" fmla="*/ 171471 h 2503631"/>
              <a:gd name="connsiteX1" fmla="*/ 745858 w 2978777"/>
              <a:gd name="connsiteY1" fmla="*/ 194311 h 2503631"/>
              <a:gd name="connsiteX2" fmla="*/ 2643238 w 2978777"/>
              <a:gd name="connsiteY2" fmla="*/ 0 h 2503631"/>
              <a:gd name="connsiteX3" fmla="*/ 2917557 w 2978777"/>
              <a:gd name="connsiteY3" fmla="*/ 57171 h 2503631"/>
              <a:gd name="connsiteX4" fmla="*/ 2963277 w 2978777"/>
              <a:gd name="connsiteY4" fmla="*/ 148591 h 2503631"/>
              <a:gd name="connsiteX5" fmla="*/ 2883267 w 2978777"/>
              <a:gd name="connsiteY5" fmla="*/ 411480 h 2503631"/>
              <a:gd name="connsiteX6" fmla="*/ 2848977 w 2978777"/>
              <a:gd name="connsiteY6" fmla="*/ 754380 h 2503631"/>
              <a:gd name="connsiteX7" fmla="*/ 2848978 w 2978777"/>
              <a:gd name="connsiteY7" fmla="*/ 1291590 h 2503631"/>
              <a:gd name="connsiteX8" fmla="*/ 2974707 w 2978777"/>
              <a:gd name="connsiteY8" fmla="*/ 2491225 h 2503631"/>
              <a:gd name="connsiteX9" fmla="*/ 2711818 w 2978777"/>
              <a:gd name="connsiteY9" fmla="*/ 2503171 h 2503631"/>
              <a:gd name="connsiteX10" fmla="*/ 277287 w 2978777"/>
              <a:gd name="connsiteY10" fmla="*/ 2479795 h 2503631"/>
              <a:gd name="connsiteX11" fmla="*/ 140068 w 2978777"/>
              <a:gd name="connsiteY11" fmla="*/ 2331721 h 2503631"/>
              <a:gd name="connsiteX12" fmla="*/ 60057 w 2978777"/>
              <a:gd name="connsiteY12" fmla="*/ 2103121 h 2503631"/>
              <a:gd name="connsiteX13" fmla="*/ 2908 w 2978777"/>
              <a:gd name="connsiteY13" fmla="*/ 1828801 h 2503631"/>
              <a:gd name="connsiteX14" fmla="*/ 37197 w 2978777"/>
              <a:gd name="connsiteY14" fmla="*/ 1440181 h 2503631"/>
              <a:gd name="connsiteX15" fmla="*/ 117208 w 2978777"/>
              <a:gd name="connsiteY15" fmla="*/ 777241 h 2503631"/>
              <a:gd name="connsiteX16" fmla="*/ 300147 w 2978777"/>
              <a:gd name="connsiteY16" fmla="*/ 171471 h 250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978777" h="2503631">
                <a:moveTo>
                  <a:pt x="300147" y="171471"/>
                </a:moveTo>
                <a:cubicBezTo>
                  <a:pt x="460147" y="167654"/>
                  <a:pt x="585858" y="198128"/>
                  <a:pt x="745858" y="194311"/>
                </a:cubicBezTo>
                <a:cubicBezTo>
                  <a:pt x="1363078" y="182881"/>
                  <a:pt x="2026018" y="11430"/>
                  <a:pt x="2643238" y="0"/>
                </a:cubicBezTo>
                <a:lnTo>
                  <a:pt x="2917557" y="57171"/>
                </a:lnTo>
                <a:cubicBezTo>
                  <a:pt x="2988042" y="80031"/>
                  <a:pt x="2968992" y="89540"/>
                  <a:pt x="2963277" y="148591"/>
                </a:cubicBezTo>
                <a:cubicBezTo>
                  <a:pt x="2957562" y="207642"/>
                  <a:pt x="2919462" y="308610"/>
                  <a:pt x="2883267" y="411480"/>
                </a:cubicBezTo>
                <a:cubicBezTo>
                  <a:pt x="2847072" y="514350"/>
                  <a:pt x="2871837" y="605790"/>
                  <a:pt x="2848977" y="754380"/>
                </a:cubicBezTo>
                <a:cubicBezTo>
                  <a:pt x="2826117" y="902970"/>
                  <a:pt x="2843263" y="1017356"/>
                  <a:pt x="2848978" y="1291590"/>
                </a:cubicBezTo>
                <a:cubicBezTo>
                  <a:pt x="2854693" y="1565824"/>
                  <a:pt x="3005187" y="2289295"/>
                  <a:pt x="2974707" y="2491225"/>
                </a:cubicBezTo>
                <a:cubicBezTo>
                  <a:pt x="2818497" y="2487587"/>
                  <a:pt x="2868028" y="2506809"/>
                  <a:pt x="2711818" y="2503171"/>
                </a:cubicBezTo>
                <a:cubicBezTo>
                  <a:pt x="1900308" y="2495379"/>
                  <a:pt x="1100227" y="2384717"/>
                  <a:pt x="277287" y="2479795"/>
                </a:cubicBezTo>
                <a:cubicBezTo>
                  <a:pt x="-162768" y="2443600"/>
                  <a:pt x="166748" y="2384975"/>
                  <a:pt x="140068" y="2331721"/>
                </a:cubicBezTo>
                <a:cubicBezTo>
                  <a:pt x="113388" y="2278467"/>
                  <a:pt x="71487" y="2179321"/>
                  <a:pt x="60057" y="2103121"/>
                </a:cubicBezTo>
                <a:cubicBezTo>
                  <a:pt x="21947" y="2007957"/>
                  <a:pt x="16243" y="1929766"/>
                  <a:pt x="2908" y="1828801"/>
                </a:cubicBezTo>
                <a:cubicBezTo>
                  <a:pt x="-10427" y="1727836"/>
                  <a:pt x="25767" y="1609726"/>
                  <a:pt x="37197" y="1440181"/>
                </a:cubicBezTo>
                <a:cubicBezTo>
                  <a:pt x="60057" y="1230631"/>
                  <a:pt x="94348" y="986791"/>
                  <a:pt x="117208" y="777241"/>
                </a:cubicBezTo>
                <a:lnTo>
                  <a:pt x="300147" y="171471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latin typeface="Georgia" pitchFamily="18" charset="0"/>
              </a:rPr>
              <a:t>ЖИВОТНЫЕ: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ЗАЯЦ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КОРОВА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ЛИСИЦА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ЛЯГУШКА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МЕДВЕДЬ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ОБЕЗЪЯНА</a:t>
            </a:r>
          </a:p>
          <a:p>
            <a:pPr algn="ctr"/>
            <a:r>
              <a:rPr lang="ru-RU" dirty="0" smtClean="0">
                <a:latin typeface="Georgia" pitchFamily="18" charset="0"/>
              </a:rPr>
              <a:t>СОБАКА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0" y="1548701"/>
            <a:ext cx="3657600" cy="461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67944" y="1881552"/>
            <a:ext cx="3078048" cy="2627043"/>
          </a:xfrm>
          <a:custGeom>
            <a:avLst/>
            <a:gdLst>
              <a:gd name="connsiteX0" fmla="*/ 0 w 2376264"/>
              <a:gd name="connsiteY0" fmla="*/ 0 h 2800767"/>
              <a:gd name="connsiteX1" fmla="*/ 2376264 w 2376264"/>
              <a:gd name="connsiteY1" fmla="*/ 0 h 2800767"/>
              <a:gd name="connsiteX2" fmla="*/ 2376264 w 2376264"/>
              <a:gd name="connsiteY2" fmla="*/ 2800767 h 2800767"/>
              <a:gd name="connsiteX3" fmla="*/ 0 w 2376264"/>
              <a:gd name="connsiteY3" fmla="*/ 2800767 h 2800767"/>
              <a:gd name="connsiteX4" fmla="*/ 0 w 2376264"/>
              <a:gd name="connsiteY4" fmla="*/ 0 h 2800767"/>
              <a:gd name="connsiteX0" fmla="*/ 0 w 2444844"/>
              <a:gd name="connsiteY0" fmla="*/ 80010 h 2800767"/>
              <a:gd name="connsiteX1" fmla="*/ 2444844 w 2444844"/>
              <a:gd name="connsiteY1" fmla="*/ 0 h 2800767"/>
              <a:gd name="connsiteX2" fmla="*/ 2444844 w 2444844"/>
              <a:gd name="connsiteY2" fmla="*/ 2800767 h 2800767"/>
              <a:gd name="connsiteX3" fmla="*/ 68580 w 2444844"/>
              <a:gd name="connsiteY3" fmla="*/ 2800767 h 2800767"/>
              <a:gd name="connsiteX4" fmla="*/ 0 w 2444844"/>
              <a:gd name="connsiteY4" fmla="*/ 80010 h 2800767"/>
              <a:gd name="connsiteX0" fmla="*/ 0 w 2696304"/>
              <a:gd name="connsiteY0" fmla="*/ 194310 h 2915067"/>
              <a:gd name="connsiteX1" fmla="*/ 2696304 w 2696304"/>
              <a:gd name="connsiteY1" fmla="*/ 0 h 2915067"/>
              <a:gd name="connsiteX2" fmla="*/ 2444844 w 2696304"/>
              <a:gd name="connsiteY2" fmla="*/ 2915067 h 2915067"/>
              <a:gd name="connsiteX3" fmla="*/ 68580 w 2696304"/>
              <a:gd name="connsiteY3" fmla="*/ 2915067 h 2915067"/>
              <a:gd name="connsiteX4" fmla="*/ 0 w 2696304"/>
              <a:gd name="connsiteY4" fmla="*/ 194310 h 2915067"/>
              <a:gd name="connsiteX0" fmla="*/ 0 w 2730594"/>
              <a:gd name="connsiteY0" fmla="*/ 194310 h 2915067"/>
              <a:gd name="connsiteX1" fmla="*/ 2696304 w 2730594"/>
              <a:gd name="connsiteY1" fmla="*/ 0 h 2915067"/>
              <a:gd name="connsiteX2" fmla="*/ 2730594 w 2730594"/>
              <a:gd name="connsiteY2" fmla="*/ 2560737 h 2915067"/>
              <a:gd name="connsiteX3" fmla="*/ 68580 w 2730594"/>
              <a:gd name="connsiteY3" fmla="*/ 2915067 h 2915067"/>
              <a:gd name="connsiteX4" fmla="*/ 0 w 2730594"/>
              <a:gd name="connsiteY4" fmla="*/ 194310 h 2915067"/>
              <a:gd name="connsiteX0" fmla="*/ 171450 w 2902044"/>
              <a:gd name="connsiteY0" fmla="*/ 194310 h 2560737"/>
              <a:gd name="connsiteX1" fmla="*/ 2867754 w 2902044"/>
              <a:gd name="connsiteY1" fmla="*/ 0 h 2560737"/>
              <a:gd name="connsiteX2" fmla="*/ 2902044 w 2902044"/>
              <a:gd name="connsiteY2" fmla="*/ 2560737 h 2560737"/>
              <a:gd name="connsiteX3" fmla="*/ 0 w 2902044"/>
              <a:gd name="connsiteY3" fmla="*/ 2549307 h 2560737"/>
              <a:gd name="connsiteX4" fmla="*/ 171450 w 2902044"/>
              <a:gd name="connsiteY4" fmla="*/ 194310 h 2560737"/>
              <a:gd name="connsiteX0" fmla="*/ 171450 w 2902044"/>
              <a:gd name="connsiteY0" fmla="*/ 194310 h 2754820"/>
              <a:gd name="connsiteX1" fmla="*/ 2867754 w 2902044"/>
              <a:gd name="connsiteY1" fmla="*/ 0 h 2754820"/>
              <a:gd name="connsiteX2" fmla="*/ 2902044 w 2902044"/>
              <a:gd name="connsiteY2" fmla="*/ 2560737 h 2754820"/>
              <a:gd name="connsiteX3" fmla="*/ 1435626 w 2902044"/>
              <a:gd name="connsiteY3" fmla="*/ 2754610 h 2754820"/>
              <a:gd name="connsiteX4" fmla="*/ 0 w 2902044"/>
              <a:gd name="connsiteY4" fmla="*/ 2549307 h 2754820"/>
              <a:gd name="connsiteX5" fmla="*/ 171450 w 2902044"/>
              <a:gd name="connsiteY5" fmla="*/ 194310 h 2754820"/>
              <a:gd name="connsiteX0" fmla="*/ 247985 w 2978579"/>
              <a:gd name="connsiteY0" fmla="*/ 194310 h 2754820"/>
              <a:gd name="connsiteX1" fmla="*/ 2944289 w 2978579"/>
              <a:gd name="connsiteY1" fmla="*/ 0 h 2754820"/>
              <a:gd name="connsiteX2" fmla="*/ 2978579 w 2978579"/>
              <a:gd name="connsiteY2" fmla="*/ 2560737 h 2754820"/>
              <a:gd name="connsiteX3" fmla="*/ 1512161 w 2978579"/>
              <a:gd name="connsiteY3" fmla="*/ 2754610 h 2754820"/>
              <a:gd name="connsiteX4" fmla="*/ 76535 w 2978579"/>
              <a:gd name="connsiteY4" fmla="*/ 2549307 h 2754820"/>
              <a:gd name="connsiteX5" fmla="*/ 3401 w 2978579"/>
              <a:gd name="connsiteY5" fmla="*/ 1417299 h 2754820"/>
              <a:gd name="connsiteX6" fmla="*/ 247985 w 2978579"/>
              <a:gd name="connsiteY6" fmla="*/ 194310 h 2754820"/>
              <a:gd name="connsiteX0" fmla="*/ 247985 w 2978579"/>
              <a:gd name="connsiteY0" fmla="*/ 194310 h 2754820"/>
              <a:gd name="connsiteX1" fmla="*/ 2944289 w 2978579"/>
              <a:gd name="connsiteY1" fmla="*/ 0 h 2754820"/>
              <a:gd name="connsiteX2" fmla="*/ 2978579 w 2978579"/>
              <a:gd name="connsiteY2" fmla="*/ 2560737 h 2754820"/>
              <a:gd name="connsiteX3" fmla="*/ 1512161 w 2978579"/>
              <a:gd name="connsiteY3" fmla="*/ 2754610 h 2754820"/>
              <a:gd name="connsiteX4" fmla="*/ 76535 w 2978579"/>
              <a:gd name="connsiteY4" fmla="*/ 2549307 h 2754820"/>
              <a:gd name="connsiteX5" fmla="*/ 3401 w 2978579"/>
              <a:gd name="connsiteY5" fmla="*/ 1417299 h 2754820"/>
              <a:gd name="connsiteX6" fmla="*/ 83412 w 2978579"/>
              <a:gd name="connsiteY6" fmla="*/ 754359 h 2754820"/>
              <a:gd name="connsiteX7" fmla="*/ 247985 w 2978579"/>
              <a:gd name="connsiteY7" fmla="*/ 194310 h 2754820"/>
              <a:gd name="connsiteX0" fmla="*/ 247985 w 2978579"/>
              <a:gd name="connsiteY0" fmla="*/ 194310 h 2754820"/>
              <a:gd name="connsiteX1" fmla="*/ 2552292 w 2978579"/>
              <a:gd name="connsiteY1" fmla="*/ 114279 h 2754820"/>
              <a:gd name="connsiteX2" fmla="*/ 2944289 w 2978579"/>
              <a:gd name="connsiteY2" fmla="*/ 0 h 2754820"/>
              <a:gd name="connsiteX3" fmla="*/ 2978579 w 2978579"/>
              <a:gd name="connsiteY3" fmla="*/ 2560737 h 2754820"/>
              <a:gd name="connsiteX4" fmla="*/ 1512161 w 2978579"/>
              <a:gd name="connsiteY4" fmla="*/ 2754610 h 2754820"/>
              <a:gd name="connsiteX5" fmla="*/ 76535 w 2978579"/>
              <a:gd name="connsiteY5" fmla="*/ 2549307 h 2754820"/>
              <a:gd name="connsiteX6" fmla="*/ 3401 w 2978579"/>
              <a:gd name="connsiteY6" fmla="*/ 1417299 h 2754820"/>
              <a:gd name="connsiteX7" fmla="*/ 83412 w 2978579"/>
              <a:gd name="connsiteY7" fmla="*/ 754359 h 2754820"/>
              <a:gd name="connsiteX8" fmla="*/ 247985 w 2978579"/>
              <a:gd name="connsiteY8" fmla="*/ 194310 h 2754820"/>
              <a:gd name="connsiteX0" fmla="*/ 247985 w 2978579"/>
              <a:gd name="connsiteY0" fmla="*/ 194310 h 2754820"/>
              <a:gd name="connsiteX1" fmla="*/ 2529432 w 2978579"/>
              <a:gd name="connsiteY1" fmla="*/ 45699 h 2754820"/>
              <a:gd name="connsiteX2" fmla="*/ 2944289 w 2978579"/>
              <a:gd name="connsiteY2" fmla="*/ 0 h 2754820"/>
              <a:gd name="connsiteX3" fmla="*/ 2978579 w 2978579"/>
              <a:gd name="connsiteY3" fmla="*/ 2560737 h 2754820"/>
              <a:gd name="connsiteX4" fmla="*/ 1512161 w 2978579"/>
              <a:gd name="connsiteY4" fmla="*/ 2754610 h 2754820"/>
              <a:gd name="connsiteX5" fmla="*/ 76535 w 2978579"/>
              <a:gd name="connsiteY5" fmla="*/ 2549307 h 2754820"/>
              <a:gd name="connsiteX6" fmla="*/ 3401 w 2978579"/>
              <a:gd name="connsiteY6" fmla="*/ 1417299 h 2754820"/>
              <a:gd name="connsiteX7" fmla="*/ 83412 w 2978579"/>
              <a:gd name="connsiteY7" fmla="*/ 754359 h 2754820"/>
              <a:gd name="connsiteX8" fmla="*/ 247985 w 2978579"/>
              <a:gd name="connsiteY8" fmla="*/ 194310 h 2754820"/>
              <a:gd name="connsiteX0" fmla="*/ 247985 w 2978579"/>
              <a:gd name="connsiteY0" fmla="*/ 194310 h 2754820"/>
              <a:gd name="connsiteX1" fmla="*/ 826362 w 2978579"/>
              <a:gd name="connsiteY1" fmla="*/ 194289 h 2754820"/>
              <a:gd name="connsiteX2" fmla="*/ 2529432 w 2978579"/>
              <a:gd name="connsiteY2" fmla="*/ 45699 h 2754820"/>
              <a:gd name="connsiteX3" fmla="*/ 2944289 w 2978579"/>
              <a:gd name="connsiteY3" fmla="*/ 0 h 2754820"/>
              <a:gd name="connsiteX4" fmla="*/ 2978579 w 2978579"/>
              <a:gd name="connsiteY4" fmla="*/ 2560737 h 2754820"/>
              <a:gd name="connsiteX5" fmla="*/ 1512161 w 2978579"/>
              <a:gd name="connsiteY5" fmla="*/ 2754610 h 2754820"/>
              <a:gd name="connsiteX6" fmla="*/ 76535 w 2978579"/>
              <a:gd name="connsiteY6" fmla="*/ 2549307 h 2754820"/>
              <a:gd name="connsiteX7" fmla="*/ 3401 w 2978579"/>
              <a:gd name="connsiteY7" fmla="*/ 1417299 h 2754820"/>
              <a:gd name="connsiteX8" fmla="*/ 83412 w 2978579"/>
              <a:gd name="connsiteY8" fmla="*/ 754359 h 2754820"/>
              <a:gd name="connsiteX9" fmla="*/ 247985 w 2978579"/>
              <a:gd name="connsiteY9" fmla="*/ 194310 h 2754820"/>
              <a:gd name="connsiteX0" fmla="*/ 247985 w 2978579"/>
              <a:gd name="connsiteY0" fmla="*/ 194310 h 2754820"/>
              <a:gd name="connsiteX1" fmla="*/ 826362 w 2978579"/>
              <a:gd name="connsiteY1" fmla="*/ 194289 h 2754820"/>
              <a:gd name="connsiteX2" fmla="*/ 2529432 w 2978579"/>
              <a:gd name="connsiteY2" fmla="*/ 45699 h 2754820"/>
              <a:gd name="connsiteX3" fmla="*/ 2944289 w 2978579"/>
              <a:gd name="connsiteY3" fmla="*/ 0 h 2754820"/>
              <a:gd name="connsiteX4" fmla="*/ 2849472 w 2978579"/>
              <a:gd name="connsiteY4" fmla="*/ 1600179 h 2754820"/>
              <a:gd name="connsiteX5" fmla="*/ 2978579 w 2978579"/>
              <a:gd name="connsiteY5" fmla="*/ 2560737 h 2754820"/>
              <a:gd name="connsiteX6" fmla="*/ 1512161 w 2978579"/>
              <a:gd name="connsiteY6" fmla="*/ 2754610 h 2754820"/>
              <a:gd name="connsiteX7" fmla="*/ 76535 w 2978579"/>
              <a:gd name="connsiteY7" fmla="*/ 2549307 h 2754820"/>
              <a:gd name="connsiteX8" fmla="*/ 3401 w 2978579"/>
              <a:gd name="connsiteY8" fmla="*/ 1417299 h 2754820"/>
              <a:gd name="connsiteX9" fmla="*/ 83412 w 2978579"/>
              <a:gd name="connsiteY9" fmla="*/ 754359 h 2754820"/>
              <a:gd name="connsiteX10" fmla="*/ 247985 w 2978579"/>
              <a:gd name="connsiteY10" fmla="*/ 194310 h 2754820"/>
              <a:gd name="connsiteX0" fmla="*/ 247985 w 2978579"/>
              <a:gd name="connsiteY0" fmla="*/ 194310 h 2754820"/>
              <a:gd name="connsiteX1" fmla="*/ 826362 w 2978579"/>
              <a:gd name="connsiteY1" fmla="*/ 194289 h 2754820"/>
              <a:gd name="connsiteX2" fmla="*/ 2529432 w 2978579"/>
              <a:gd name="connsiteY2" fmla="*/ 45699 h 2754820"/>
              <a:gd name="connsiteX3" fmla="*/ 2944289 w 2978579"/>
              <a:gd name="connsiteY3" fmla="*/ 0 h 2754820"/>
              <a:gd name="connsiteX4" fmla="*/ 2769462 w 2978579"/>
              <a:gd name="connsiteY4" fmla="*/ 1600179 h 2754820"/>
              <a:gd name="connsiteX5" fmla="*/ 2978579 w 2978579"/>
              <a:gd name="connsiteY5" fmla="*/ 2560737 h 2754820"/>
              <a:gd name="connsiteX6" fmla="*/ 1512161 w 2978579"/>
              <a:gd name="connsiteY6" fmla="*/ 2754610 h 2754820"/>
              <a:gd name="connsiteX7" fmla="*/ 76535 w 2978579"/>
              <a:gd name="connsiteY7" fmla="*/ 2549307 h 2754820"/>
              <a:gd name="connsiteX8" fmla="*/ 3401 w 2978579"/>
              <a:gd name="connsiteY8" fmla="*/ 1417299 h 2754820"/>
              <a:gd name="connsiteX9" fmla="*/ 83412 w 2978579"/>
              <a:gd name="connsiteY9" fmla="*/ 754359 h 2754820"/>
              <a:gd name="connsiteX10" fmla="*/ 247985 w 2978579"/>
              <a:gd name="connsiteY10" fmla="*/ 194310 h 2754820"/>
              <a:gd name="connsiteX0" fmla="*/ 247985 w 2978579"/>
              <a:gd name="connsiteY0" fmla="*/ 194310 h 2754820"/>
              <a:gd name="connsiteX1" fmla="*/ 826362 w 2978579"/>
              <a:gd name="connsiteY1" fmla="*/ 194289 h 2754820"/>
              <a:gd name="connsiteX2" fmla="*/ 2529432 w 2978579"/>
              <a:gd name="connsiteY2" fmla="*/ 45699 h 2754820"/>
              <a:gd name="connsiteX3" fmla="*/ 2944289 w 2978579"/>
              <a:gd name="connsiteY3" fmla="*/ 0 h 2754820"/>
              <a:gd name="connsiteX4" fmla="*/ 2826612 w 2978579"/>
              <a:gd name="connsiteY4" fmla="*/ 1588749 h 2754820"/>
              <a:gd name="connsiteX5" fmla="*/ 2978579 w 2978579"/>
              <a:gd name="connsiteY5" fmla="*/ 2560737 h 2754820"/>
              <a:gd name="connsiteX6" fmla="*/ 1512161 w 2978579"/>
              <a:gd name="connsiteY6" fmla="*/ 2754610 h 2754820"/>
              <a:gd name="connsiteX7" fmla="*/ 76535 w 2978579"/>
              <a:gd name="connsiteY7" fmla="*/ 2549307 h 2754820"/>
              <a:gd name="connsiteX8" fmla="*/ 3401 w 2978579"/>
              <a:gd name="connsiteY8" fmla="*/ 1417299 h 2754820"/>
              <a:gd name="connsiteX9" fmla="*/ 83412 w 2978579"/>
              <a:gd name="connsiteY9" fmla="*/ 754359 h 2754820"/>
              <a:gd name="connsiteX10" fmla="*/ 247985 w 2978579"/>
              <a:gd name="connsiteY10" fmla="*/ 194310 h 2754820"/>
              <a:gd name="connsiteX0" fmla="*/ 247985 w 2978579"/>
              <a:gd name="connsiteY0" fmla="*/ 194310 h 2754820"/>
              <a:gd name="connsiteX1" fmla="*/ 826362 w 2978579"/>
              <a:gd name="connsiteY1" fmla="*/ 194289 h 2754820"/>
              <a:gd name="connsiteX2" fmla="*/ 2529432 w 2978579"/>
              <a:gd name="connsiteY2" fmla="*/ 45699 h 2754820"/>
              <a:gd name="connsiteX3" fmla="*/ 2944289 w 2978579"/>
              <a:gd name="connsiteY3" fmla="*/ 0 h 2754820"/>
              <a:gd name="connsiteX4" fmla="*/ 2826612 w 2978579"/>
              <a:gd name="connsiteY4" fmla="*/ 1588749 h 2754820"/>
              <a:gd name="connsiteX5" fmla="*/ 2826612 w 2978579"/>
              <a:gd name="connsiteY5" fmla="*/ 2114529 h 2754820"/>
              <a:gd name="connsiteX6" fmla="*/ 2978579 w 2978579"/>
              <a:gd name="connsiteY6" fmla="*/ 2560737 h 2754820"/>
              <a:gd name="connsiteX7" fmla="*/ 1512161 w 2978579"/>
              <a:gd name="connsiteY7" fmla="*/ 2754610 h 2754820"/>
              <a:gd name="connsiteX8" fmla="*/ 76535 w 2978579"/>
              <a:gd name="connsiteY8" fmla="*/ 2549307 h 2754820"/>
              <a:gd name="connsiteX9" fmla="*/ 3401 w 2978579"/>
              <a:gd name="connsiteY9" fmla="*/ 1417299 h 2754820"/>
              <a:gd name="connsiteX10" fmla="*/ 83412 w 2978579"/>
              <a:gd name="connsiteY10" fmla="*/ 754359 h 2754820"/>
              <a:gd name="connsiteX11" fmla="*/ 247985 w 2978579"/>
              <a:gd name="connsiteY11" fmla="*/ 194310 h 2754820"/>
              <a:gd name="connsiteX0" fmla="*/ 247985 w 2978579"/>
              <a:gd name="connsiteY0" fmla="*/ 194310 h 2754820"/>
              <a:gd name="connsiteX1" fmla="*/ 826362 w 2978579"/>
              <a:gd name="connsiteY1" fmla="*/ 194289 h 2754820"/>
              <a:gd name="connsiteX2" fmla="*/ 2529432 w 2978579"/>
              <a:gd name="connsiteY2" fmla="*/ 45699 h 2754820"/>
              <a:gd name="connsiteX3" fmla="*/ 2944289 w 2978579"/>
              <a:gd name="connsiteY3" fmla="*/ 0 h 2754820"/>
              <a:gd name="connsiteX4" fmla="*/ 2826612 w 2978579"/>
              <a:gd name="connsiteY4" fmla="*/ 1588749 h 2754820"/>
              <a:gd name="connsiteX5" fmla="*/ 2872332 w 2978579"/>
              <a:gd name="connsiteY5" fmla="*/ 2114529 h 2754820"/>
              <a:gd name="connsiteX6" fmla="*/ 2978579 w 2978579"/>
              <a:gd name="connsiteY6" fmla="*/ 2560737 h 2754820"/>
              <a:gd name="connsiteX7" fmla="*/ 1512161 w 2978579"/>
              <a:gd name="connsiteY7" fmla="*/ 2754610 h 2754820"/>
              <a:gd name="connsiteX8" fmla="*/ 76535 w 2978579"/>
              <a:gd name="connsiteY8" fmla="*/ 2549307 h 2754820"/>
              <a:gd name="connsiteX9" fmla="*/ 3401 w 2978579"/>
              <a:gd name="connsiteY9" fmla="*/ 1417299 h 2754820"/>
              <a:gd name="connsiteX10" fmla="*/ 83412 w 2978579"/>
              <a:gd name="connsiteY10" fmla="*/ 754359 h 2754820"/>
              <a:gd name="connsiteX11" fmla="*/ 247985 w 2978579"/>
              <a:gd name="connsiteY11" fmla="*/ 194310 h 2754820"/>
              <a:gd name="connsiteX0" fmla="*/ 247985 w 2978579"/>
              <a:gd name="connsiteY0" fmla="*/ 194310 h 2754909"/>
              <a:gd name="connsiteX1" fmla="*/ 826362 w 2978579"/>
              <a:gd name="connsiteY1" fmla="*/ 194289 h 2754909"/>
              <a:gd name="connsiteX2" fmla="*/ 2529432 w 2978579"/>
              <a:gd name="connsiteY2" fmla="*/ 45699 h 2754909"/>
              <a:gd name="connsiteX3" fmla="*/ 2944289 w 2978579"/>
              <a:gd name="connsiteY3" fmla="*/ 0 h 2754909"/>
              <a:gd name="connsiteX4" fmla="*/ 2826612 w 2978579"/>
              <a:gd name="connsiteY4" fmla="*/ 1588749 h 2754909"/>
              <a:gd name="connsiteX5" fmla="*/ 2872332 w 2978579"/>
              <a:gd name="connsiteY5" fmla="*/ 2114529 h 2754909"/>
              <a:gd name="connsiteX6" fmla="*/ 2978579 w 2978579"/>
              <a:gd name="connsiteY6" fmla="*/ 2560737 h 2754909"/>
              <a:gd name="connsiteX7" fmla="*/ 2609442 w 2978579"/>
              <a:gd name="connsiteY7" fmla="*/ 2514579 h 2754909"/>
              <a:gd name="connsiteX8" fmla="*/ 1512161 w 2978579"/>
              <a:gd name="connsiteY8" fmla="*/ 2754610 h 2754909"/>
              <a:gd name="connsiteX9" fmla="*/ 76535 w 2978579"/>
              <a:gd name="connsiteY9" fmla="*/ 2549307 h 2754909"/>
              <a:gd name="connsiteX10" fmla="*/ 3401 w 2978579"/>
              <a:gd name="connsiteY10" fmla="*/ 1417299 h 2754909"/>
              <a:gd name="connsiteX11" fmla="*/ 83412 w 2978579"/>
              <a:gd name="connsiteY11" fmla="*/ 754359 h 2754909"/>
              <a:gd name="connsiteX12" fmla="*/ 247985 w 2978579"/>
              <a:gd name="connsiteY12" fmla="*/ 194310 h 2754909"/>
              <a:gd name="connsiteX0" fmla="*/ 247985 w 2978579"/>
              <a:gd name="connsiteY0" fmla="*/ 194310 h 2754610"/>
              <a:gd name="connsiteX1" fmla="*/ 826362 w 2978579"/>
              <a:gd name="connsiteY1" fmla="*/ 194289 h 2754610"/>
              <a:gd name="connsiteX2" fmla="*/ 2529432 w 2978579"/>
              <a:gd name="connsiteY2" fmla="*/ 45699 h 2754610"/>
              <a:gd name="connsiteX3" fmla="*/ 2944289 w 2978579"/>
              <a:gd name="connsiteY3" fmla="*/ 0 h 2754610"/>
              <a:gd name="connsiteX4" fmla="*/ 2826612 w 2978579"/>
              <a:gd name="connsiteY4" fmla="*/ 1588749 h 2754610"/>
              <a:gd name="connsiteX5" fmla="*/ 2872332 w 2978579"/>
              <a:gd name="connsiteY5" fmla="*/ 2114529 h 2754610"/>
              <a:gd name="connsiteX6" fmla="*/ 2978579 w 2978579"/>
              <a:gd name="connsiteY6" fmla="*/ 2560737 h 2754610"/>
              <a:gd name="connsiteX7" fmla="*/ 2609442 w 2978579"/>
              <a:gd name="connsiteY7" fmla="*/ 2514579 h 2754610"/>
              <a:gd name="connsiteX8" fmla="*/ 1512161 w 2978579"/>
              <a:gd name="connsiteY8" fmla="*/ 2754610 h 2754610"/>
              <a:gd name="connsiteX9" fmla="*/ 369162 w 2978579"/>
              <a:gd name="connsiteY9" fmla="*/ 2537439 h 2754610"/>
              <a:gd name="connsiteX10" fmla="*/ 76535 w 2978579"/>
              <a:gd name="connsiteY10" fmla="*/ 2549307 h 2754610"/>
              <a:gd name="connsiteX11" fmla="*/ 3401 w 2978579"/>
              <a:gd name="connsiteY11" fmla="*/ 1417299 h 2754610"/>
              <a:gd name="connsiteX12" fmla="*/ 83412 w 2978579"/>
              <a:gd name="connsiteY12" fmla="*/ 754359 h 2754610"/>
              <a:gd name="connsiteX13" fmla="*/ 247985 w 2978579"/>
              <a:gd name="connsiteY13" fmla="*/ 194310 h 2754610"/>
              <a:gd name="connsiteX0" fmla="*/ 247985 w 3081449"/>
              <a:gd name="connsiteY0" fmla="*/ 194310 h 2818160"/>
              <a:gd name="connsiteX1" fmla="*/ 826362 w 3081449"/>
              <a:gd name="connsiteY1" fmla="*/ 194289 h 2818160"/>
              <a:gd name="connsiteX2" fmla="*/ 2529432 w 3081449"/>
              <a:gd name="connsiteY2" fmla="*/ 45699 h 2818160"/>
              <a:gd name="connsiteX3" fmla="*/ 2944289 w 3081449"/>
              <a:gd name="connsiteY3" fmla="*/ 0 h 2818160"/>
              <a:gd name="connsiteX4" fmla="*/ 2826612 w 3081449"/>
              <a:gd name="connsiteY4" fmla="*/ 1588749 h 2818160"/>
              <a:gd name="connsiteX5" fmla="*/ 2872332 w 3081449"/>
              <a:gd name="connsiteY5" fmla="*/ 2114529 h 2818160"/>
              <a:gd name="connsiteX6" fmla="*/ 3081449 w 3081449"/>
              <a:gd name="connsiteY6" fmla="*/ 2807241 h 2818160"/>
              <a:gd name="connsiteX7" fmla="*/ 2609442 w 3081449"/>
              <a:gd name="connsiteY7" fmla="*/ 2514579 h 2818160"/>
              <a:gd name="connsiteX8" fmla="*/ 1512161 w 3081449"/>
              <a:gd name="connsiteY8" fmla="*/ 2754610 h 2818160"/>
              <a:gd name="connsiteX9" fmla="*/ 369162 w 3081449"/>
              <a:gd name="connsiteY9" fmla="*/ 2537439 h 2818160"/>
              <a:gd name="connsiteX10" fmla="*/ 76535 w 3081449"/>
              <a:gd name="connsiteY10" fmla="*/ 2549307 h 2818160"/>
              <a:gd name="connsiteX11" fmla="*/ 3401 w 3081449"/>
              <a:gd name="connsiteY11" fmla="*/ 1417299 h 2818160"/>
              <a:gd name="connsiteX12" fmla="*/ 83412 w 3081449"/>
              <a:gd name="connsiteY12" fmla="*/ 754359 h 2818160"/>
              <a:gd name="connsiteX13" fmla="*/ 247985 w 3081449"/>
              <a:gd name="connsiteY13" fmla="*/ 194310 h 2818160"/>
              <a:gd name="connsiteX0" fmla="*/ 247985 w 3081449"/>
              <a:gd name="connsiteY0" fmla="*/ 194310 h 2822726"/>
              <a:gd name="connsiteX1" fmla="*/ 826362 w 3081449"/>
              <a:gd name="connsiteY1" fmla="*/ 194289 h 2822726"/>
              <a:gd name="connsiteX2" fmla="*/ 2529432 w 3081449"/>
              <a:gd name="connsiteY2" fmla="*/ 45699 h 2822726"/>
              <a:gd name="connsiteX3" fmla="*/ 2944289 w 3081449"/>
              <a:gd name="connsiteY3" fmla="*/ 0 h 2822726"/>
              <a:gd name="connsiteX4" fmla="*/ 2826612 w 3081449"/>
              <a:gd name="connsiteY4" fmla="*/ 1588749 h 2822726"/>
              <a:gd name="connsiteX5" fmla="*/ 2872332 w 3081449"/>
              <a:gd name="connsiteY5" fmla="*/ 2114529 h 2822726"/>
              <a:gd name="connsiteX6" fmla="*/ 3081449 w 3081449"/>
              <a:gd name="connsiteY6" fmla="*/ 2807241 h 2822726"/>
              <a:gd name="connsiteX7" fmla="*/ 2609442 w 3081449"/>
              <a:gd name="connsiteY7" fmla="*/ 2650156 h 2822726"/>
              <a:gd name="connsiteX8" fmla="*/ 1512161 w 3081449"/>
              <a:gd name="connsiteY8" fmla="*/ 2754610 h 2822726"/>
              <a:gd name="connsiteX9" fmla="*/ 369162 w 3081449"/>
              <a:gd name="connsiteY9" fmla="*/ 2537439 h 2822726"/>
              <a:gd name="connsiteX10" fmla="*/ 76535 w 3081449"/>
              <a:gd name="connsiteY10" fmla="*/ 2549307 h 2822726"/>
              <a:gd name="connsiteX11" fmla="*/ 3401 w 3081449"/>
              <a:gd name="connsiteY11" fmla="*/ 1417299 h 2822726"/>
              <a:gd name="connsiteX12" fmla="*/ 83412 w 3081449"/>
              <a:gd name="connsiteY12" fmla="*/ 754359 h 2822726"/>
              <a:gd name="connsiteX13" fmla="*/ 247985 w 3081449"/>
              <a:gd name="connsiteY13" fmla="*/ 194310 h 2822726"/>
              <a:gd name="connsiteX0" fmla="*/ 247985 w 3081449"/>
              <a:gd name="connsiteY0" fmla="*/ 194310 h 2828361"/>
              <a:gd name="connsiteX1" fmla="*/ 826362 w 3081449"/>
              <a:gd name="connsiteY1" fmla="*/ 194289 h 2828361"/>
              <a:gd name="connsiteX2" fmla="*/ 2529432 w 3081449"/>
              <a:gd name="connsiteY2" fmla="*/ 45699 h 2828361"/>
              <a:gd name="connsiteX3" fmla="*/ 2944289 w 3081449"/>
              <a:gd name="connsiteY3" fmla="*/ 0 h 2828361"/>
              <a:gd name="connsiteX4" fmla="*/ 2826612 w 3081449"/>
              <a:gd name="connsiteY4" fmla="*/ 1588749 h 2828361"/>
              <a:gd name="connsiteX5" fmla="*/ 2872332 w 3081449"/>
              <a:gd name="connsiteY5" fmla="*/ 2114529 h 2828361"/>
              <a:gd name="connsiteX6" fmla="*/ 3081449 w 3081449"/>
              <a:gd name="connsiteY6" fmla="*/ 2807241 h 2828361"/>
              <a:gd name="connsiteX7" fmla="*/ 2620872 w 3081449"/>
              <a:gd name="connsiteY7" fmla="*/ 2736433 h 2828361"/>
              <a:gd name="connsiteX8" fmla="*/ 1512161 w 3081449"/>
              <a:gd name="connsiteY8" fmla="*/ 2754610 h 2828361"/>
              <a:gd name="connsiteX9" fmla="*/ 369162 w 3081449"/>
              <a:gd name="connsiteY9" fmla="*/ 2537439 h 2828361"/>
              <a:gd name="connsiteX10" fmla="*/ 76535 w 3081449"/>
              <a:gd name="connsiteY10" fmla="*/ 2549307 h 2828361"/>
              <a:gd name="connsiteX11" fmla="*/ 3401 w 3081449"/>
              <a:gd name="connsiteY11" fmla="*/ 1417299 h 2828361"/>
              <a:gd name="connsiteX12" fmla="*/ 83412 w 3081449"/>
              <a:gd name="connsiteY12" fmla="*/ 754359 h 2828361"/>
              <a:gd name="connsiteX13" fmla="*/ 247985 w 3081449"/>
              <a:gd name="connsiteY13" fmla="*/ 194310 h 2828361"/>
              <a:gd name="connsiteX0" fmla="*/ 246540 w 3080004"/>
              <a:gd name="connsiteY0" fmla="*/ 194310 h 2832786"/>
              <a:gd name="connsiteX1" fmla="*/ 824917 w 3080004"/>
              <a:gd name="connsiteY1" fmla="*/ 194289 h 2832786"/>
              <a:gd name="connsiteX2" fmla="*/ 2527987 w 3080004"/>
              <a:gd name="connsiteY2" fmla="*/ 45699 h 2832786"/>
              <a:gd name="connsiteX3" fmla="*/ 2942844 w 3080004"/>
              <a:gd name="connsiteY3" fmla="*/ 0 h 2832786"/>
              <a:gd name="connsiteX4" fmla="*/ 2825167 w 3080004"/>
              <a:gd name="connsiteY4" fmla="*/ 1588749 h 2832786"/>
              <a:gd name="connsiteX5" fmla="*/ 2870887 w 3080004"/>
              <a:gd name="connsiteY5" fmla="*/ 2114529 h 2832786"/>
              <a:gd name="connsiteX6" fmla="*/ 3080004 w 3080004"/>
              <a:gd name="connsiteY6" fmla="*/ 2807241 h 2832786"/>
              <a:gd name="connsiteX7" fmla="*/ 2619427 w 3080004"/>
              <a:gd name="connsiteY7" fmla="*/ 2736433 h 2832786"/>
              <a:gd name="connsiteX8" fmla="*/ 1510716 w 3080004"/>
              <a:gd name="connsiteY8" fmla="*/ 2754610 h 2832786"/>
              <a:gd name="connsiteX9" fmla="*/ 367717 w 3080004"/>
              <a:gd name="connsiteY9" fmla="*/ 2537439 h 2832786"/>
              <a:gd name="connsiteX10" fmla="*/ 177960 w 3080004"/>
              <a:gd name="connsiteY10" fmla="*/ 2832786 h 2832786"/>
              <a:gd name="connsiteX11" fmla="*/ 1956 w 3080004"/>
              <a:gd name="connsiteY11" fmla="*/ 1417299 h 2832786"/>
              <a:gd name="connsiteX12" fmla="*/ 81967 w 3080004"/>
              <a:gd name="connsiteY12" fmla="*/ 754359 h 2832786"/>
              <a:gd name="connsiteX13" fmla="*/ 246540 w 3080004"/>
              <a:gd name="connsiteY13" fmla="*/ 194310 h 2832786"/>
              <a:gd name="connsiteX0" fmla="*/ 246540 w 3080004"/>
              <a:gd name="connsiteY0" fmla="*/ 194310 h 2832786"/>
              <a:gd name="connsiteX1" fmla="*/ 824917 w 3080004"/>
              <a:gd name="connsiteY1" fmla="*/ 194289 h 2832786"/>
              <a:gd name="connsiteX2" fmla="*/ 2527987 w 3080004"/>
              <a:gd name="connsiteY2" fmla="*/ 45699 h 2832786"/>
              <a:gd name="connsiteX3" fmla="*/ 2942844 w 3080004"/>
              <a:gd name="connsiteY3" fmla="*/ 0 h 2832786"/>
              <a:gd name="connsiteX4" fmla="*/ 2825167 w 3080004"/>
              <a:gd name="connsiteY4" fmla="*/ 1588749 h 2832786"/>
              <a:gd name="connsiteX5" fmla="*/ 2870887 w 3080004"/>
              <a:gd name="connsiteY5" fmla="*/ 2114529 h 2832786"/>
              <a:gd name="connsiteX6" fmla="*/ 3080004 w 3080004"/>
              <a:gd name="connsiteY6" fmla="*/ 2807241 h 2832786"/>
              <a:gd name="connsiteX7" fmla="*/ 2619427 w 3080004"/>
              <a:gd name="connsiteY7" fmla="*/ 2736433 h 2832786"/>
              <a:gd name="connsiteX8" fmla="*/ 1510716 w 3080004"/>
              <a:gd name="connsiteY8" fmla="*/ 2754610 h 2832786"/>
              <a:gd name="connsiteX9" fmla="*/ 436297 w 3080004"/>
              <a:gd name="connsiteY9" fmla="*/ 2636041 h 2832786"/>
              <a:gd name="connsiteX10" fmla="*/ 177960 w 3080004"/>
              <a:gd name="connsiteY10" fmla="*/ 2832786 h 2832786"/>
              <a:gd name="connsiteX11" fmla="*/ 1956 w 3080004"/>
              <a:gd name="connsiteY11" fmla="*/ 1417299 h 2832786"/>
              <a:gd name="connsiteX12" fmla="*/ 81967 w 3080004"/>
              <a:gd name="connsiteY12" fmla="*/ 754359 h 2832786"/>
              <a:gd name="connsiteX13" fmla="*/ 246540 w 3080004"/>
              <a:gd name="connsiteY13" fmla="*/ 194310 h 2832786"/>
              <a:gd name="connsiteX0" fmla="*/ 244584 w 3078048"/>
              <a:gd name="connsiteY0" fmla="*/ 194310 h 2832786"/>
              <a:gd name="connsiteX1" fmla="*/ 822961 w 3078048"/>
              <a:gd name="connsiteY1" fmla="*/ 194289 h 2832786"/>
              <a:gd name="connsiteX2" fmla="*/ 2526031 w 3078048"/>
              <a:gd name="connsiteY2" fmla="*/ 45699 h 2832786"/>
              <a:gd name="connsiteX3" fmla="*/ 2940888 w 3078048"/>
              <a:gd name="connsiteY3" fmla="*/ 0 h 2832786"/>
              <a:gd name="connsiteX4" fmla="*/ 2823211 w 3078048"/>
              <a:gd name="connsiteY4" fmla="*/ 1588749 h 2832786"/>
              <a:gd name="connsiteX5" fmla="*/ 2868931 w 3078048"/>
              <a:gd name="connsiteY5" fmla="*/ 2114529 h 2832786"/>
              <a:gd name="connsiteX6" fmla="*/ 3078048 w 3078048"/>
              <a:gd name="connsiteY6" fmla="*/ 2807241 h 2832786"/>
              <a:gd name="connsiteX7" fmla="*/ 2617471 w 3078048"/>
              <a:gd name="connsiteY7" fmla="*/ 2736433 h 2832786"/>
              <a:gd name="connsiteX8" fmla="*/ 1508760 w 3078048"/>
              <a:gd name="connsiteY8" fmla="*/ 2754610 h 2832786"/>
              <a:gd name="connsiteX9" fmla="*/ 434341 w 3078048"/>
              <a:gd name="connsiteY9" fmla="*/ 2636041 h 2832786"/>
              <a:gd name="connsiteX10" fmla="*/ 176004 w 3078048"/>
              <a:gd name="connsiteY10" fmla="*/ 2832786 h 2832786"/>
              <a:gd name="connsiteX11" fmla="*/ 45720 w 3078048"/>
              <a:gd name="connsiteY11" fmla="*/ 2280133 h 2832786"/>
              <a:gd name="connsiteX12" fmla="*/ 0 w 3078048"/>
              <a:gd name="connsiteY12" fmla="*/ 1417299 h 2832786"/>
              <a:gd name="connsiteX13" fmla="*/ 80011 w 3078048"/>
              <a:gd name="connsiteY13" fmla="*/ 754359 h 2832786"/>
              <a:gd name="connsiteX14" fmla="*/ 244584 w 3078048"/>
              <a:gd name="connsiteY14" fmla="*/ 194310 h 2832786"/>
              <a:gd name="connsiteX0" fmla="*/ 244584 w 3078048"/>
              <a:gd name="connsiteY0" fmla="*/ 194310 h 2832786"/>
              <a:gd name="connsiteX1" fmla="*/ 822961 w 3078048"/>
              <a:gd name="connsiteY1" fmla="*/ 194289 h 2832786"/>
              <a:gd name="connsiteX2" fmla="*/ 2526031 w 3078048"/>
              <a:gd name="connsiteY2" fmla="*/ 45699 h 2832786"/>
              <a:gd name="connsiteX3" fmla="*/ 2940888 w 3078048"/>
              <a:gd name="connsiteY3" fmla="*/ 0 h 2832786"/>
              <a:gd name="connsiteX4" fmla="*/ 2823211 w 3078048"/>
              <a:gd name="connsiteY4" fmla="*/ 1588749 h 2832786"/>
              <a:gd name="connsiteX5" fmla="*/ 2868931 w 3078048"/>
              <a:gd name="connsiteY5" fmla="*/ 2114529 h 2832786"/>
              <a:gd name="connsiteX6" fmla="*/ 3078048 w 3078048"/>
              <a:gd name="connsiteY6" fmla="*/ 2807241 h 2832786"/>
              <a:gd name="connsiteX7" fmla="*/ 2617471 w 3078048"/>
              <a:gd name="connsiteY7" fmla="*/ 2736433 h 2832786"/>
              <a:gd name="connsiteX8" fmla="*/ 1508760 w 3078048"/>
              <a:gd name="connsiteY8" fmla="*/ 2754610 h 2832786"/>
              <a:gd name="connsiteX9" fmla="*/ 514351 w 3078048"/>
              <a:gd name="connsiteY9" fmla="*/ 2648367 h 2832786"/>
              <a:gd name="connsiteX10" fmla="*/ 176004 w 3078048"/>
              <a:gd name="connsiteY10" fmla="*/ 2832786 h 2832786"/>
              <a:gd name="connsiteX11" fmla="*/ 45720 w 3078048"/>
              <a:gd name="connsiteY11" fmla="*/ 2280133 h 2832786"/>
              <a:gd name="connsiteX12" fmla="*/ 0 w 3078048"/>
              <a:gd name="connsiteY12" fmla="*/ 1417299 h 2832786"/>
              <a:gd name="connsiteX13" fmla="*/ 80011 w 3078048"/>
              <a:gd name="connsiteY13" fmla="*/ 754359 h 2832786"/>
              <a:gd name="connsiteX14" fmla="*/ 244584 w 3078048"/>
              <a:gd name="connsiteY14" fmla="*/ 194310 h 2832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078048" h="2832786">
                <a:moveTo>
                  <a:pt x="244584" y="194310"/>
                </a:moveTo>
                <a:cubicBezTo>
                  <a:pt x="437376" y="182873"/>
                  <a:pt x="630169" y="205726"/>
                  <a:pt x="822961" y="194289"/>
                </a:cubicBezTo>
                <a:lnTo>
                  <a:pt x="2526031" y="45699"/>
                </a:lnTo>
                <a:lnTo>
                  <a:pt x="2940888" y="0"/>
                </a:lnTo>
                <a:cubicBezTo>
                  <a:pt x="2947382" y="533393"/>
                  <a:pt x="2816717" y="1055356"/>
                  <a:pt x="2823211" y="1588749"/>
                </a:cubicBezTo>
                <a:cubicBezTo>
                  <a:pt x="2842261" y="1756389"/>
                  <a:pt x="2849881" y="1946889"/>
                  <a:pt x="2868931" y="2114529"/>
                </a:cubicBezTo>
                <a:lnTo>
                  <a:pt x="3078048" y="2807241"/>
                </a:lnTo>
                <a:cubicBezTo>
                  <a:pt x="3038043" y="2889156"/>
                  <a:pt x="2861874" y="2704121"/>
                  <a:pt x="2617471" y="2736433"/>
                </a:cubicBezTo>
                <a:cubicBezTo>
                  <a:pt x="2373068" y="2768745"/>
                  <a:pt x="1887855" y="2741275"/>
                  <a:pt x="1508760" y="2754610"/>
                </a:cubicBezTo>
                <a:cubicBezTo>
                  <a:pt x="1116330" y="2701270"/>
                  <a:pt x="906781" y="2701707"/>
                  <a:pt x="514351" y="2648367"/>
                </a:cubicBezTo>
                <a:lnTo>
                  <a:pt x="176004" y="2832786"/>
                </a:lnTo>
                <a:cubicBezTo>
                  <a:pt x="120759" y="2771414"/>
                  <a:pt x="75054" y="2516047"/>
                  <a:pt x="45720" y="2280133"/>
                </a:cubicBezTo>
                <a:cubicBezTo>
                  <a:pt x="16386" y="2044219"/>
                  <a:pt x="3810" y="1669540"/>
                  <a:pt x="0" y="1417299"/>
                </a:cubicBezTo>
                <a:cubicBezTo>
                  <a:pt x="38100" y="1219179"/>
                  <a:pt x="41911" y="952479"/>
                  <a:pt x="80011" y="754359"/>
                </a:cubicBezTo>
                <a:lnTo>
                  <a:pt x="244584" y="194310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Georgia" pitchFamily="18" charset="0"/>
              </a:rPr>
              <a:t>ШКОЛА:</a:t>
            </a:r>
          </a:p>
          <a:p>
            <a:pPr algn="ctr"/>
            <a:r>
              <a:rPr lang="ru-RU" sz="1600" dirty="0" smtClean="0">
                <a:latin typeface="Georgia" pitchFamily="18" charset="0"/>
              </a:rPr>
              <a:t>АЛФАВИТ</a:t>
            </a:r>
          </a:p>
          <a:p>
            <a:pPr algn="ctr"/>
            <a:r>
              <a:rPr lang="ru-RU" sz="1600" dirty="0" smtClean="0">
                <a:latin typeface="Georgia" pitchFamily="18" charset="0"/>
              </a:rPr>
              <a:t>ДЕЖУРНЫЙ</a:t>
            </a:r>
          </a:p>
          <a:p>
            <a:pPr algn="ctr"/>
            <a:r>
              <a:rPr lang="ru-RU" sz="1600" dirty="0" smtClean="0">
                <a:latin typeface="Georgia" pitchFamily="18" charset="0"/>
              </a:rPr>
              <a:t>КАРАНДАШ</a:t>
            </a:r>
          </a:p>
          <a:p>
            <a:pPr algn="ctr"/>
            <a:r>
              <a:rPr lang="ru-RU" sz="1600" dirty="0" smtClean="0">
                <a:latin typeface="Georgia" pitchFamily="18" charset="0"/>
              </a:rPr>
              <a:t>КЛАСС</a:t>
            </a:r>
          </a:p>
          <a:p>
            <a:pPr algn="ctr"/>
            <a:r>
              <a:rPr lang="ru-RU" sz="1600" dirty="0" smtClean="0">
                <a:latin typeface="Georgia" pitchFamily="18" charset="0"/>
              </a:rPr>
              <a:t>ПЕНАЛ</a:t>
            </a:r>
          </a:p>
          <a:p>
            <a:pPr algn="ctr"/>
            <a:r>
              <a:rPr lang="ru-RU" sz="1600" dirty="0" smtClean="0">
                <a:latin typeface="Georgia" pitchFamily="18" charset="0"/>
              </a:rPr>
              <a:t>ТЕТРАДЬ</a:t>
            </a:r>
          </a:p>
          <a:p>
            <a:pPr algn="ctr"/>
            <a:r>
              <a:rPr lang="ru-RU" sz="1600" dirty="0" smtClean="0">
                <a:latin typeface="Georgia" pitchFamily="18" charset="0"/>
              </a:rPr>
              <a:t>УЧЕНИК</a:t>
            </a:r>
          </a:p>
          <a:p>
            <a:pPr algn="ctr"/>
            <a:r>
              <a:rPr lang="ru-RU" sz="1600" dirty="0" smtClean="0">
                <a:latin typeface="Georgia" pitchFamily="18" charset="0"/>
              </a:rPr>
              <a:t>УЧЕНИЦА</a:t>
            </a:r>
          </a:p>
          <a:p>
            <a:pPr algn="ctr"/>
            <a:r>
              <a:rPr lang="ru-RU" sz="1600" dirty="0" smtClean="0">
                <a:latin typeface="Georgia" pitchFamily="18" charset="0"/>
              </a:rPr>
              <a:t>УЧИТЕЛЬ</a:t>
            </a:r>
            <a:endParaRPr lang="ru-RU" sz="1600" dirty="0">
              <a:latin typeface="Georgia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378" y="2071695"/>
            <a:ext cx="7285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692" y="2791775"/>
            <a:ext cx="792088" cy="6762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738" y="3302749"/>
            <a:ext cx="546414" cy="6480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410" y="3950822"/>
            <a:ext cx="581370" cy="50024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360" y="5229200"/>
            <a:ext cx="1412018" cy="47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06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551241"/>
            <a:ext cx="8136904" cy="22860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1 этап. Знакомство с новым словарным словом.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2 этап. Работа над слуховым образом словарного слова.  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  <a:t>3 этап. Запись слова с «окошком».</a:t>
            </a:r>
            <a:br>
              <a:rPr lang="ru-RU" sz="2000" dirty="0" smtClean="0">
                <a:solidFill>
                  <a:schemeClr val="tx1"/>
                </a:solidFill>
                <a:latin typeface="Georgia" pitchFamily="18" charset="0"/>
              </a:rPr>
            </a:br>
            <a:endParaRPr lang="ru-RU" sz="2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188640"/>
            <a:ext cx="6400800" cy="144016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Основные этапы  в работе  со словарными 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словами:</a:t>
            </a:r>
            <a:endParaRPr lang="ru-RU" sz="2800" b="1" i="1" dirty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2069004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b="1" dirty="0" smtClean="0">
                <a:latin typeface="Georgia" pitchFamily="18" charset="0"/>
              </a:rPr>
              <a:t>Способы </a:t>
            </a:r>
            <a:r>
              <a:rPr lang="ru-RU" b="1" dirty="0">
                <a:latin typeface="Georgia" pitchFamily="18" charset="0"/>
              </a:rPr>
              <a:t>предъявления нового слова:</a:t>
            </a:r>
            <a:br>
              <a:rPr lang="ru-RU" b="1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- чтение загадки, отгадывание ее учащимися;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- рассматривание предметной картинки;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- описание признаков предмета</a:t>
            </a:r>
            <a:r>
              <a:rPr lang="ru-RU" dirty="0" smtClean="0">
                <a:latin typeface="Georgia" pitchFamily="18" charset="0"/>
              </a:rPr>
              <a:t>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4221088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20"/>
              </a:lnSpc>
            </a:pPr>
            <a:r>
              <a:rPr lang="ru-RU" dirty="0" smtClean="0">
                <a:latin typeface="Georgia" pitchFamily="18" charset="0"/>
              </a:rPr>
              <a:t>Учащиеся проговаривают слово </a:t>
            </a:r>
            <a:r>
              <a:rPr lang="ru-RU" dirty="0" err="1" smtClean="0">
                <a:latin typeface="Georgia" pitchFamily="18" charset="0"/>
              </a:rPr>
              <a:t>орфоэпически</a:t>
            </a:r>
            <a:r>
              <a:rPr lang="ru-RU" dirty="0" smtClean="0">
                <a:latin typeface="Georgia" pitchFamily="18" charset="0"/>
              </a:rPr>
              <a:t> правильно, без выделения слогов, определяют в нем «трудное место». Таким образом, </a:t>
            </a:r>
            <a:r>
              <a:rPr lang="ru-RU" b="1" i="1" dirty="0" smtClean="0">
                <a:latin typeface="Georgia" pitchFamily="18" charset="0"/>
              </a:rPr>
              <a:t>учащиеся сами ставят орфографическую задачу.</a:t>
            </a:r>
            <a:endParaRPr lang="ru-RU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5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628800"/>
            <a:ext cx="8352928" cy="2286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600" b="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Одним из средств, обеспечивающих осмысленность  и прочность запоминания непроверяемых написаний, является </a:t>
            </a:r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этимологическая справка.</a:t>
            </a:r>
            <a:br>
              <a:rPr lang="ru-RU" sz="16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-</a:t>
            </a:r>
            <a:r>
              <a:rPr lang="ru-RU" sz="1600" b="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Содержит информацию о происхождении слова, его первоначальном значении, помогает «прояснить» исторический состав слова –</a:t>
            </a:r>
            <a:br>
              <a:rPr lang="ru-RU" sz="1600" b="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Например:</a:t>
            </a:r>
            <a:br>
              <a:rPr lang="ru-RU" sz="1600" b="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1600" u="sng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ЛОПАТА</a:t>
            </a:r>
            <a:r>
              <a:rPr lang="ru-RU" sz="1600" b="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- </a:t>
            </a:r>
            <a:r>
              <a:rPr lang="ru-RU" sz="1600" b="0" i="1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ОРУДИЕ ТРУДА С ДЛИННОЙ РУЧКОЙ И ПЛОСКИМ ШИРОКИМ КОНЦОМ. Применяется для рыхления земли.</a:t>
            </a:r>
            <a:br>
              <a:rPr lang="ru-RU" sz="1600" b="0" i="1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1600" b="0" i="1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Название получено на основании сходства предметов по внешнему виду. Раньше было слово «</a:t>
            </a:r>
            <a:r>
              <a:rPr lang="ru-RU" sz="1600" b="0" i="1" dirty="0" err="1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лопа</a:t>
            </a:r>
            <a:r>
              <a:rPr lang="ru-RU" sz="1600" b="0" i="1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» – «похожая на ладонь». Так же образовалось слово «лопасти» – «плоская широкая часть винта у парохода или самолета»</a:t>
            </a:r>
            <a:br>
              <a:rPr lang="ru-RU" sz="1600" b="0" i="1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</a:br>
            <a:endParaRPr lang="ru-RU" sz="1600" b="0" i="1" dirty="0">
              <a:solidFill>
                <a:schemeClr val="tx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11760" y="548680"/>
            <a:ext cx="6408712" cy="936104"/>
          </a:xfrm>
        </p:spPr>
        <p:txBody>
          <a:bodyPr anchor="t"/>
          <a:lstStyle/>
          <a:p>
            <a:r>
              <a:rPr lang="ru-RU" sz="1800" b="1" cap="all" dirty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4 этап. Работа над зрительным образом </a:t>
            </a:r>
            <a:r>
              <a:rPr lang="ru-RU" sz="1800" b="1" cap="all" dirty="0" smtClea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словарного слова.</a:t>
            </a:r>
            <a:endParaRPr lang="ru-RU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79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861048"/>
            <a:ext cx="1877731" cy="2206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628800"/>
            <a:ext cx="8136904" cy="432048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t"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Требования к ассоциативному образу:</a:t>
            </a:r>
            <a:endParaRPr lang="ru-RU" sz="24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988840"/>
            <a:ext cx="8712968" cy="4248472"/>
          </a:xfrm>
        </p:spPr>
        <p:txBody>
          <a:bodyPr numCol="2">
            <a:noAutofit/>
          </a:bodyPr>
          <a:lstStyle/>
          <a:p>
            <a:pPr marL="388620" indent="-342900">
              <a:buAutoNum type="arabicPeriod"/>
            </a:pPr>
            <a:endParaRPr lang="ru-RU" sz="1800" dirty="0" smtClean="0"/>
          </a:p>
          <a:p>
            <a:r>
              <a:rPr lang="ru-RU" sz="1800" dirty="0" smtClean="0">
                <a:latin typeface="Georgia" pitchFamily="18" charset="0"/>
              </a:rPr>
              <a:t>1. Ассоциативный образ обязательно должен быть связан со словарным словом каким-нибудь признаком:</a:t>
            </a:r>
          </a:p>
          <a:p>
            <a:endParaRPr lang="ru-RU" sz="1800" dirty="0">
              <a:latin typeface="Georgia" pitchFamily="18" charset="0"/>
            </a:endParaRPr>
          </a:p>
          <a:p>
            <a:pPr algn="ctr"/>
            <a:r>
              <a:rPr lang="ru-RU" sz="1800" b="1" dirty="0" smtClean="0">
                <a:latin typeface="Georgia" pitchFamily="18" charset="0"/>
              </a:rPr>
              <a:t>-по цвету</a:t>
            </a:r>
          </a:p>
          <a:p>
            <a:pPr algn="ctr"/>
            <a:r>
              <a:rPr lang="ru-RU" sz="1800" b="1" dirty="0" smtClean="0">
                <a:latin typeface="Georgia" pitchFamily="18" charset="0"/>
              </a:rPr>
              <a:t>-количеству</a:t>
            </a:r>
          </a:p>
          <a:p>
            <a:pPr algn="ctr"/>
            <a:r>
              <a:rPr lang="ru-RU" sz="1800" b="1" dirty="0" smtClean="0">
                <a:latin typeface="Georgia" pitchFamily="18" charset="0"/>
              </a:rPr>
              <a:t>-действию</a:t>
            </a:r>
          </a:p>
          <a:p>
            <a:pPr algn="ctr"/>
            <a:r>
              <a:rPr lang="ru-RU" sz="1800" b="1" dirty="0" smtClean="0">
                <a:latin typeface="Georgia" pitchFamily="18" charset="0"/>
              </a:rPr>
              <a:t>-звучанию</a:t>
            </a:r>
          </a:p>
          <a:p>
            <a:pPr algn="ctr"/>
            <a:r>
              <a:rPr lang="ru-RU" sz="1800" b="1" dirty="0">
                <a:latin typeface="Georgia" pitchFamily="18" charset="0"/>
              </a:rPr>
              <a:t>-назначению</a:t>
            </a:r>
          </a:p>
          <a:p>
            <a:pPr algn="ctr"/>
            <a:r>
              <a:rPr lang="ru-RU" sz="1800" b="1" dirty="0">
                <a:latin typeface="Georgia" pitchFamily="18" charset="0"/>
              </a:rPr>
              <a:t>-местоположению</a:t>
            </a:r>
          </a:p>
          <a:p>
            <a:pPr algn="ctr"/>
            <a:r>
              <a:rPr lang="ru-RU" sz="1800" b="1" dirty="0">
                <a:latin typeface="Georgia" pitchFamily="18" charset="0"/>
              </a:rPr>
              <a:t>-форме</a:t>
            </a:r>
          </a:p>
          <a:p>
            <a:pPr algn="ctr"/>
            <a:r>
              <a:rPr lang="ru-RU" sz="1800" b="1" dirty="0">
                <a:latin typeface="Georgia" pitchFamily="18" charset="0"/>
              </a:rPr>
              <a:t>-материалу</a:t>
            </a:r>
          </a:p>
          <a:p>
            <a:pPr algn="ctr"/>
            <a:r>
              <a:rPr lang="ru-RU" sz="1800" b="1" dirty="0">
                <a:latin typeface="Georgia" pitchFamily="18" charset="0"/>
              </a:rPr>
              <a:t>-</a:t>
            </a:r>
            <a:r>
              <a:rPr lang="ru-RU" sz="1800" b="1" dirty="0" smtClean="0">
                <a:latin typeface="Georgia" pitchFamily="18" charset="0"/>
              </a:rPr>
              <a:t>вкусу</a:t>
            </a:r>
          </a:p>
          <a:p>
            <a:pPr algn="ctr"/>
            <a:r>
              <a:rPr lang="ru-RU" sz="1800" b="1" dirty="0" smtClean="0">
                <a:latin typeface="Georgia" pitchFamily="18" charset="0"/>
              </a:rPr>
              <a:t>-массе и т.д.</a:t>
            </a:r>
          </a:p>
          <a:p>
            <a:endParaRPr lang="ru-RU" sz="1800" b="1" dirty="0"/>
          </a:p>
          <a:p>
            <a:endParaRPr lang="ru-RU" sz="1800" dirty="0" smtClean="0"/>
          </a:p>
          <a:p>
            <a:r>
              <a:rPr lang="ru-RU" sz="1800" dirty="0" smtClean="0">
                <a:latin typeface="Georgia" pitchFamily="18" charset="0"/>
              </a:rPr>
              <a:t>2. </a:t>
            </a:r>
            <a:r>
              <a:rPr lang="ru-RU" sz="1800" dirty="0">
                <a:latin typeface="Georgia" pitchFamily="18" charset="0"/>
              </a:rPr>
              <a:t>А</a:t>
            </a:r>
            <a:r>
              <a:rPr lang="ru-RU" sz="1800" dirty="0" smtClean="0">
                <a:latin typeface="Georgia" pitchFamily="18" charset="0"/>
              </a:rPr>
              <a:t>ссоциативный образ должен иметь в своем написании не вызывающую сомнений букву, которая является сомнительной в словарном слове.</a:t>
            </a:r>
            <a:endParaRPr lang="ru-RU" sz="1800" dirty="0">
              <a:latin typeface="Georgia" pitchFamily="18" charset="0"/>
            </a:endParaRPr>
          </a:p>
          <a:p>
            <a:endParaRPr lang="ru-RU" sz="1800" dirty="0" smtClean="0">
              <a:latin typeface="Georgia" pitchFamily="18" charset="0"/>
            </a:endParaRPr>
          </a:p>
          <a:p>
            <a:endParaRPr lang="ru-RU" sz="1800" dirty="0"/>
          </a:p>
          <a:p>
            <a:pPr marL="388620" indent="-342900">
              <a:buAutoNum type="arabicPeriod"/>
            </a:pPr>
            <a:endParaRPr lang="ru-RU" sz="1800" dirty="0" smtClean="0"/>
          </a:p>
          <a:p>
            <a:pPr marL="388620" indent="-342900">
              <a:buAutoNum type="arabicPeriod"/>
            </a:pPr>
            <a:endParaRPr lang="ru-RU" sz="1800" dirty="0"/>
          </a:p>
          <a:p>
            <a:pPr marL="2473452" lvl="8" indent="-342900">
              <a:buAutoNum type="arabicPeriod"/>
            </a:pPr>
            <a:endParaRPr lang="ru-RU" sz="2400" dirty="0" smtClean="0"/>
          </a:p>
          <a:p>
            <a:pPr marL="388620" indent="-342900">
              <a:buAutoNum type="arabicPeriod"/>
            </a:pPr>
            <a:endParaRPr lang="ru-RU" sz="1800" dirty="0"/>
          </a:p>
          <a:p>
            <a:pPr marL="388620" indent="-342900">
              <a:buAutoNum type="arabicPeriod"/>
            </a:pPr>
            <a:endParaRPr lang="ru-RU" sz="1800" dirty="0" smtClean="0"/>
          </a:p>
          <a:p>
            <a:pPr marL="388620" indent="-342900">
              <a:buAutoNum type="arabicPeriod"/>
            </a:pPr>
            <a:endParaRPr lang="ru-RU" sz="1800" dirty="0" smtClean="0"/>
          </a:p>
          <a:p>
            <a:pPr marL="331470" indent="-285750">
              <a:buFont typeface="Wingdings" pitchFamily="2" charset="2"/>
              <a:buChar char="Ø"/>
            </a:pPr>
            <a:endParaRPr lang="ru-RU" sz="1800" dirty="0" smtClean="0"/>
          </a:p>
          <a:p>
            <a:pPr marL="331470" indent="-285750">
              <a:buFont typeface="Wingdings" pitchFamily="2" charset="2"/>
              <a:buChar char="Ø"/>
            </a:pP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88640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Однако далеко не всегда этимологическая справка  содержит опорное написание. </a:t>
            </a:r>
          </a:p>
          <a:p>
            <a:r>
              <a:rPr lang="ru-RU" dirty="0" smtClean="0">
                <a:latin typeface="Georgia" pitchFamily="18" charset="0"/>
              </a:rPr>
              <a:t>В таких случаях можно использовать </a:t>
            </a:r>
            <a:r>
              <a:rPr lang="ru-RU" b="1" u="sng" dirty="0" smtClean="0">
                <a:latin typeface="Georgia" pitchFamily="18" charset="0"/>
              </a:rPr>
              <a:t>АССОЦИАТИВНЫЙ ОБРАЗ</a:t>
            </a:r>
            <a:r>
              <a:rPr lang="ru-RU" dirty="0" smtClean="0">
                <a:latin typeface="Georgia" pitchFamily="18" charset="0"/>
              </a:rPr>
              <a:t>, который помогает правильно написать орфограмму.</a:t>
            </a:r>
            <a:endParaRPr lang="ru-RU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480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336</TotalTime>
  <Words>666</Words>
  <Application>Microsoft Office PowerPoint</Application>
  <PresentationFormat>Экран (4:3)</PresentationFormat>
  <Paragraphs>139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Book Antiqua</vt:lpstr>
      <vt:lpstr>Century Gothic</vt:lpstr>
      <vt:lpstr>Georgia</vt:lpstr>
      <vt:lpstr>Times New Roman</vt:lpstr>
      <vt:lpstr>Verdana</vt:lpstr>
      <vt:lpstr>Wingdings</vt:lpstr>
      <vt:lpstr>Wingdings 2</vt:lpstr>
      <vt:lpstr>Солнцестояние</vt:lpstr>
      <vt:lpstr>Словарно-орфографическая работа на уроках русского языка в начальных классах.</vt:lpstr>
      <vt:lpstr>Проблема -</vt:lpstr>
      <vt:lpstr>Презентация PowerPoint</vt:lpstr>
      <vt:lpstr>Программой  по русскому  языку в начальной школе предусмотрено обязательное изучение слов, правописание которых правилами не проверяется, написание которых нужно запомнить. Одной из  главных  задач, стоящих перед учителем, является обучение безошибочному письму и формирование  орфографической  зоркости, развитие умений анализировать языковые факты и явления. В начальном курсе грамматики, правописание и развития речи большое значение придается словарно-орфографической работе, в процессе которой учащиеся усваивают словарные слова. Первоначальное знакомство со словарными словами начинается уже в 1 классе. В каждом последующем классе количество словарных слов увеличивается. Все трудные слова, изучаемые в начальной школе можно разделить по тематическим группам:</vt:lpstr>
      <vt:lpstr>Презентация PowerPoint</vt:lpstr>
      <vt:lpstr>СЛОВАРНЫЕ СЛОВА ДЛЯ 2 КЛАССА</vt:lpstr>
      <vt:lpstr>1 этап. Знакомство с новым словарным словом.    2 этап. Работа над слуховым образом словарного слова.      3 этап. Запись слова с «окошком». </vt:lpstr>
      <vt:lpstr>Одним из средств, обеспечивающих осмысленность  и прочность запоминания непроверяемых написаний, является этимологическая справка. -Содержит информацию о происхождении слова, его первоначальном значении, помогает «прояснить» исторический состав слова – Например: ЛОПАТА- ОРУДИЕ ТРУДА С ДЛИННОЙ РУЧКОЙ И ПЛОСКИМ ШИРОКИМ КОНЦОМ. Применяется для рыхления земли. Название получено на основании сходства предметов по внешнему виду. Раньше было слово «лопа» – «похожая на ладонь». Так же образовалось слово «лопасти» – «плоская широкая часть винта у парохода или самолета» </vt:lpstr>
      <vt:lpstr>Требования к ассоциативному образу:</vt:lpstr>
      <vt:lpstr>Примеры словарных слов и ассоциативных образов.</vt:lpstr>
      <vt:lpstr>Презентация PowerPoint</vt:lpstr>
      <vt:lpstr>Презентация PowerPoint</vt:lpstr>
      <vt:lpstr>Составление синквейна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Словарно-орфографическая работа на уроках русского языка в начальных классах.</dc:title>
  <dc:creator>Алла</dc:creator>
  <cp:lastModifiedBy>Пользователь Windows</cp:lastModifiedBy>
  <cp:revision>41</cp:revision>
  <dcterms:created xsi:type="dcterms:W3CDTF">2013-01-09T07:23:29Z</dcterms:created>
  <dcterms:modified xsi:type="dcterms:W3CDTF">2020-08-30T16:55:46Z</dcterms:modified>
</cp:coreProperties>
</file>