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15127/186f81b4-3f8b-474b-94a6-dcc6dbd085c4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" y="0"/>
            <a:ext cx="9133604" cy="68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7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981950/fcc6b49b-29dc-4d9d-bfcb-1c15b57b2c1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82013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Международный день семьи</a:t>
            </a:r>
            <a:r>
              <a:rPr lang="ru-RU" sz="2800" b="1" dirty="0"/>
              <a:t>, который отмечается </a:t>
            </a:r>
            <a:endParaRPr lang="ru-RU" sz="2800" b="1" dirty="0" smtClean="0"/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15 </a:t>
            </a:r>
            <a:r>
              <a:rPr lang="ru-RU" sz="2800" b="1" dirty="0">
                <a:solidFill>
                  <a:srgbClr val="FF0000"/>
                </a:solidFill>
              </a:rPr>
              <a:t>мая.</a:t>
            </a:r>
            <a:r>
              <a:rPr lang="ru-RU" sz="2800" b="1" dirty="0"/>
              <a:t> </a:t>
            </a:r>
          </a:p>
          <a:p>
            <a:pPr algn="ctr"/>
            <a:r>
              <a:rPr lang="ru-RU" sz="2800" b="1" dirty="0"/>
              <a:t>В 2008 году в России появился ещё один праздник - День семьи, любви и верности, который отмечается 8 июля. Он посвящен памяти святых Петра и </a:t>
            </a:r>
            <a:r>
              <a:rPr lang="ru-RU" sz="2800" b="1" dirty="0" err="1"/>
              <a:t>Февронии</a:t>
            </a:r>
            <a:r>
              <a:rPr lang="ru-RU" sz="2800" b="1" dirty="0"/>
              <a:t> Муромских.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0790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981950/fcc6b49b-29dc-4d9d-bfcb-1c15b57b2c19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" r="-216" b="24843"/>
          <a:stretch/>
        </p:blipFill>
        <p:spPr bwMode="auto">
          <a:xfrm>
            <a:off x="1975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/>
              <a:t>Памятка для детей </a:t>
            </a:r>
            <a:endParaRPr lang="ru-RU" sz="2800" b="1" u="sng" dirty="0" smtClean="0"/>
          </a:p>
          <a:p>
            <a:r>
              <a:rPr lang="ru-RU" sz="2800" dirty="0" smtClean="0"/>
              <a:t>1.Любите</a:t>
            </a:r>
            <a:r>
              <a:rPr lang="ru-RU" sz="2800" dirty="0"/>
              <a:t>, берегите и цените своих родителей – вам их никто не заменит</a:t>
            </a:r>
            <a:r>
              <a:rPr lang="ru-RU" sz="2800" dirty="0" smtClean="0"/>
              <a:t>.</a:t>
            </a:r>
            <a:endParaRPr lang="ru-RU" sz="2800" dirty="0"/>
          </a:p>
          <a:p>
            <a:pPr lvl="0"/>
            <a:r>
              <a:rPr lang="ru-RU" sz="2800" dirty="0" smtClean="0"/>
              <a:t>2.Преодолевайте </a:t>
            </a:r>
            <a:r>
              <a:rPr lang="ru-RU" sz="2800" dirty="0"/>
              <a:t>лень, всегда старайтесь помочь своим родителям – это принесёт им радость.</a:t>
            </a:r>
          </a:p>
          <a:p>
            <a:pPr lvl="0"/>
            <a:r>
              <a:rPr lang="ru-RU" sz="2800" dirty="0" smtClean="0"/>
              <a:t>3.Вам </a:t>
            </a:r>
            <a:r>
              <a:rPr lang="ru-RU" sz="2800" dirty="0"/>
              <a:t>нравится улыбка мамы, одобрение папы. Старайтесь, чтобы они у вас в доме были каждый день – это зависит только от вас самих.</a:t>
            </a:r>
          </a:p>
          <a:p>
            <a:pPr lvl="0"/>
            <a:r>
              <a:rPr lang="ru-RU" sz="2800" dirty="0" smtClean="0"/>
              <a:t>4.Дарите </a:t>
            </a:r>
            <a:r>
              <a:rPr lang="ru-RU" sz="2800" dirty="0"/>
              <a:t>цветы маме, бабушке, сестре, пусть даже полевые, дарите их как можно чаще.</a:t>
            </a:r>
          </a:p>
          <a:p>
            <a:pPr lvl="0"/>
            <a:r>
              <a:rPr lang="ru-RU" sz="2800" dirty="0" smtClean="0"/>
              <a:t>5.Помните </a:t>
            </a:r>
            <a:r>
              <a:rPr lang="ru-RU" sz="2800" dirty="0"/>
              <a:t>слова М. Цветаевой: “Не слишком сердитесь на родителей, помните, что они были вами, а вы будете ими”.</a:t>
            </a:r>
          </a:p>
        </p:txBody>
      </p:sp>
    </p:spTree>
    <p:extLst>
      <p:ext uri="{BB962C8B-B14F-4D97-AF65-F5344CB8AC3E}">
        <p14:creationId xmlns:p14="http://schemas.microsoft.com/office/powerpoint/2010/main" val="5933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2115127/186f81b4-3f8b-474b-94a6-dcc6dbd085c4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" y="0"/>
            <a:ext cx="91336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ownloads\IMG_20190902_085119_resized_20200825_04542027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4" r="12388"/>
          <a:stretch/>
        </p:blipFill>
        <p:spPr bwMode="auto">
          <a:xfrm>
            <a:off x="395536" y="260648"/>
            <a:ext cx="8424936" cy="6480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30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15127/186f81b4-3f8b-474b-94a6-dcc6dbd085c4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" y="0"/>
            <a:ext cx="9133604" cy="68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1340768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+mj-lt"/>
              </a:rPr>
              <a:t>В Толковом словаре С.И. Ожегова и Н.Ю. Шведовой дано следующее определение семьи: «Семья – это группа живущих вместе близких родственников» </a:t>
            </a:r>
          </a:p>
        </p:txBody>
      </p:sp>
    </p:spTree>
    <p:extLst>
      <p:ext uri="{BB962C8B-B14F-4D97-AF65-F5344CB8AC3E}">
        <p14:creationId xmlns:p14="http://schemas.microsoft.com/office/powerpoint/2010/main" val="2246071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3.bp.blogspot.com/-dRL_dCToxrI/URFsCnppsBI/AAAAAAAAAHw/kzpSCJrQL5U/s1600/JTM-AdamE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73"/>
            <a:ext cx="9144000" cy="6864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8663" y="1916832"/>
            <a:ext cx="7858819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СЕМЬЯ</a:t>
            </a:r>
            <a:endParaRPr lang="ru-RU" sz="199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491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15127/186f81b4-3f8b-474b-94a6-dcc6dbd085c4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" y="0"/>
            <a:ext cx="9133604" cy="68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66491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u="sng" dirty="0">
                <a:solidFill>
                  <a:srgbClr val="FFFF00"/>
                </a:solidFill>
              </a:rPr>
              <a:t>«Незаконченное предложение»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0728"/>
            <a:ext cx="34850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Моя семья -  это… 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8800"/>
            <a:ext cx="41691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Мои родители  - </a:t>
            </a:r>
            <a:r>
              <a:rPr lang="ru-RU" sz="3200" b="1" dirty="0" smtClean="0"/>
              <a:t>это… 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348880"/>
            <a:ext cx="42596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Главное в семье - это</a:t>
            </a:r>
            <a:r>
              <a:rPr lang="ru-RU" sz="3200" b="1" i="1" dirty="0"/>
              <a:t>...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4231" y="2963520"/>
            <a:ext cx="5302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Радость в моей семье - это</a:t>
            </a:r>
            <a:r>
              <a:rPr lang="ru-RU" sz="3200" b="1" i="1" dirty="0"/>
              <a:t>...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21735" y="3548295"/>
            <a:ext cx="30303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Мой дом - это</a:t>
            </a:r>
            <a:r>
              <a:rPr lang="ru-RU" sz="3200" b="1" i="1" dirty="0"/>
              <a:t>...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21735" y="4130868"/>
            <a:ext cx="64222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Мне  хотелось бы, чтобы в  моей  семье</a:t>
            </a:r>
            <a:r>
              <a:rPr lang="ru-RU" sz="3200" b="1" i="1" dirty="0"/>
              <a:t>...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21735" y="5208086"/>
            <a:ext cx="6661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Я благодарен родителям за то, что</a:t>
            </a:r>
            <a:r>
              <a:rPr lang="ru-RU" sz="3200" b="1" i="1" dirty="0"/>
              <a:t>…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8567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15127/186f81b4-3f8b-474b-94a6-dcc6dbd085c4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" y="0"/>
            <a:ext cx="9133604" cy="68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61730" y="1700808"/>
            <a:ext cx="381546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СЕМЬ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99023" y="1346865"/>
            <a:ext cx="141417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379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1981950/fcc6b49b-29dc-4d9d-bfcb-1c15b57b2c1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97445" y="116632"/>
            <a:ext cx="588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069546"/>
            <a:ext cx="2262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МАМА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48519" y="1047930"/>
            <a:ext cx="19223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ПАПА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2196405"/>
            <a:ext cx="3211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БАБУШКА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196405"/>
            <a:ext cx="3211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БАБУШКА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421123"/>
            <a:ext cx="3293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ДЕДУШКА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3429000"/>
            <a:ext cx="3293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ДЕДУШКА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446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981950/fcc6b49b-29dc-4d9d-bfcb-1c15b57b2c1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www.festivalclaca.cat/imgfv/m/215-2152917_daisy-flower-flowers-moodboard-galaxy-whiterose-white-chrysanthemum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5336822" cy="426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www.festivalclaca.cat/imgfv/m/215-2152917_daisy-flower-flowers-moodboard-galaxy-whiterose-white-chrysanthemum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733" y="2685282"/>
            <a:ext cx="396044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www.festivalclaca.cat/imgfv/m/215-2152917_daisy-flower-flowers-moodboard-galaxy-whiterose-white-chrysanthemum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516011" cy="201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38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981950/fcc6b49b-29dc-4d9d-bfcb-1c15b57b2c1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У</a:t>
            </a:r>
            <a:r>
              <a:rPr lang="ru-RU" sz="6000" b="1" dirty="0" smtClean="0"/>
              <a:t>ют</a:t>
            </a:r>
            <a:r>
              <a:rPr lang="ru-RU" sz="6000" b="1" dirty="0"/>
              <a:t>, ссоры, спокойствие, конфликт, зло, любовь, добро, счастье, дружба, согласие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9930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981950/fcc6b49b-29dc-4d9d-bfcb-1c15b57b2c1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296" y="845423"/>
            <a:ext cx="87187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Где мир и лад, не нужен и … </a:t>
            </a:r>
            <a:endParaRPr lang="ru-RU" sz="2800" b="1" dirty="0" smtClean="0"/>
          </a:p>
          <a:p>
            <a:r>
              <a:rPr lang="ru-RU" sz="2800" b="1" dirty="0" smtClean="0"/>
              <a:t>Лучший </a:t>
            </a:r>
            <a:r>
              <a:rPr lang="ru-RU" sz="2800" b="1" dirty="0"/>
              <a:t>клад, когда в семье … </a:t>
            </a:r>
            <a:endParaRPr lang="ru-RU" sz="2800" b="1" dirty="0" smtClean="0"/>
          </a:p>
          <a:p>
            <a:r>
              <a:rPr lang="ru-RU" sz="2800" b="1" dirty="0" smtClean="0"/>
              <a:t>В </a:t>
            </a:r>
            <a:r>
              <a:rPr lang="ru-RU" sz="2800" b="1" dirty="0"/>
              <a:t>гостях хорошо, а дома … </a:t>
            </a:r>
            <a:endParaRPr lang="ru-RU" sz="2800" b="1" dirty="0" smtClean="0"/>
          </a:p>
          <a:p>
            <a:r>
              <a:rPr lang="ru-RU" sz="2800" b="1" dirty="0" smtClean="0"/>
              <a:t>Дерево </a:t>
            </a:r>
            <a:r>
              <a:rPr lang="ru-RU" sz="2800" b="1" dirty="0"/>
              <a:t>держится корнями, а человек </a:t>
            </a:r>
            <a:r>
              <a:rPr lang="ru-RU" sz="2800" b="1" i="1" dirty="0" smtClean="0"/>
              <a:t>…</a:t>
            </a:r>
          </a:p>
          <a:p>
            <a:r>
              <a:rPr lang="ru-RU" sz="2800" b="1" dirty="0" smtClean="0"/>
              <a:t>В </a:t>
            </a:r>
            <a:r>
              <a:rPr lang="ru-RU" sz="2800" b="1" dirty="0"/>
              <a:t>своём доме и стены </a:t>
            </a:r>
            <a:r>
              <a:rPr lang="ru-RU" sz="2800" b="1" dirty="0" smtClean="0"/>
              <a:t>…</a:t>
            </a: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 smtClean="0"/>
              <a:t>                         </a:t>
            </a:r>
            <a:r>
              <a:rPr lang="ru-RU" sz="2800" b="1" dirty="0" smtClean="0"/>
              <a:t>В </a:t>
            </a:r>
            <a:r>
              <a:rPr lang="ru-RU" sz="2800" b="1" dirty="0"/>
              <a:t>семье разлад, так и дому … </a:t>
            </a:r>
            <a:endParaRPr lang="ru-RU" sz="2800" b="1" dirty="0" smtClean="0"/>
          </a:p>
          <a:p>
            <a:r>
              <a:rPr lang="ru-RU" sz="2800" b="1" dirty="0" smtClean="0"/>
              <a:t>                          Доброе </a:t>
            </a:r>
            <a:r>
              <a:rPr lang="ru-RU" sz="2800" b="1" dirty="0"/>
              <a:t>братство лучше … </a:t>
            </a:r>
            <a:endParaRPr lang="ru-RU" sz="2800" b="1" dirty="0" smtClean="0"/>
          </a:p>
          <a:p>
            <a:r>
              <a:rPr lang="ru-RU" sz="2800" b="1" dirty="0" smtClean="0"/>
              <a:t>                            Вся </a:t>
            </a:r>
            <a:r>
              <a:rPr lang="ru-RU" sz="2800" b="1" dirty="0"/>
              <a:t>семья вместе, …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43569" y="260648"/>
            <a:ext cx="41585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u="sng" dirty="0">
                <a:solidFill>
                  <a:srgbClr val="FFFF00"/>
                </a:solidFill>
              </a:rPr>
              <a:t>Продолжи  пословицу</a:t>
            </a:r>
          </a:p>
        </p:txBody>
      </p:sp>
    </p:spTree>
    <p:extLst>
      <p:ext uri="{BB962C8B-B14F-4D97-AF65-F5344CB8AC3E}">
        <p14:creationId xmlns:p14="http://schemas.microsoft.com/office/powerpoint/2010/main" val="259620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282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2020-08-29T17:45:04Z</dcterms:created>
  <dcterms:modified xsi:type="dcterms:W3CDTF">2020-08-29T19:56:06Z</dcterms:modified>
</cp:coreProperties>
</file>