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2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67" r:id="rId4"/>
    <p:sldId id="262" r:id="rId5"/>
    <p:sldId id="264" r:id="rId6"/>
    <p:sldId id="263" r:id="rId7"/>
    <p:sldId id="260" r:id="rId8"/>
    <p:sldId id="259" r:id="rId9"/>
    <p:sldId id="266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61267423aula-de-ioga-no-parque-istock-4qumo0.1200x6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7" y="428625"/>
            <a:ext cx="9001125" cy="6000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Элементы акробатического рок-н-ролла в сочетании с полуакробатикой: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6334780"/>
            <a:ext cx="45115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Упражнения на равновесие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2190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20688"/>
            <a:ext cx="77057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1671308003a6d639fdb19667e1728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587727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Обладать хорошей координацией и равновесием— значит уметь правильно пользоваться мышечным аппаратом, то есть расслаблять и напрягать мышцы именно тогда, когда это необходимо. 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6064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Умение сохранять баланс и согласовывать движения является очень важным. — навык, необходимый не только в спорте и танцах, но и в повседневной жизни.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pr.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820472" cy="65253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59632" y="188640"/>
            <a:ext cx="63367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«Ласточка» </a:t>
            </a:r>
            <a:r>
              <a:rPr lang="ru-RU" sz="2400" b="1" dirty="0" smtClean="0">
                <a:solidFill>
                  <a:srgbClr val="7030A0"/>
                </a:solidFill>
              </a:rPr>
              <a:t>- базовое упражнение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9269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Ласточка считается универсальным гимнастическим упражнением, полезным для всех людей без исключения. Особенно рекомендуется выполнять его в домашних условиях людям, ведущим сидячий или просто малоподвижный образ жизни.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301208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Упражнение имеет хороший оздоровительный эффект, укрепляя иммунную защиту.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1230577_14984737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380312" cy="3284984"/>
          </a:xfrm>
          <a:prstGeom prst="rect">
            <a:avLst/>
          </a:prstGeom>
        </p:spPr>
      </p:pic>
      <p:pic>
        <p:nvPicPr>
          <p:cNvPr id="18434" name="Picture 2" descr="https://bodybuilding-and-fitness.ru/wp-content/uploads/2020/02/uprazhnenie-na-koordinaziu-f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38549"/>
            <a:ext cx="5715000" cy="32194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8052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Это упражнение также называют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</a:rPr>
              <a:t>«Ласточкой»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88640"/>
            <a:ext cx="6588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</a:rPr>
              <a:t>Вытягивание тела в горизонтальную плоскость в наклоне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3768" y="188640"/>
            <a:ext cx="4014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Упражнение лучше делать без обуви</a:t>
            </a:r>
            <a:endParaRPr lang="ru-RU" dirty="0"/>
          </a:p>
        </p:txBody>
      </p:sp>
      <p:pic>
        <p:nvPicPr>
          <p:cNvPr id="5" name="Picture 6" descr="https://avatars.mds.yandex.net/get-zen_doc/57035/pub_5c1ca75230164200ab0e2d18_5c1cd650b7cd5100aad3b241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64704"/>
            <a:ext cx="5112568" cy="45365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1700808"/>
            <a:ext cx="2267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1. Выполняется упражнение очень просто. Вы встаете на одну ногу, другую поднимаете так, чтобы бедро было параллельно земле или даже выше.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3284984"/>
            <a:ext cx="2123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2. Если не получается, просто поднимите на максимально возможную высоту. Носок тяните на себя.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558924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3. Как только приняли позу, постойте минуту с открытыми глазами.</a:t>
            </a:r>
          </a:p>
          <a:p>
            <a:pPr algn="ctr"/>
            <a:r>
              <a:rPr lang="ru-RU" dirty="0" smtClean="0"/>
              <a:t>Успокойтесь, расслабьтесь, установите равновесие.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4. Теперь закрывайте глаза (!) и старайтесь сохранять баланс, столько сколько сможете.</a:t>
            </a:r>
          </a:p>
          <a:p>
            <a:pPr algn="ctr"/>
            <a:r>
              <a:rPr lang="ru-RU" dirty="0" smtClean="0"/>
              <a:t>По окончании - поднимитесь 3-5 раз на носок.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76672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«Цапля»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14287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2.-Zaplya-(ruki-v-storony)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617" y="0"/>
            <a:ext cx="755276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-poza-dereva-768x1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472" y="0"/>
            <a:ext cx="5148528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Упражнение «Дерево»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1168"/>
            <a:ext cx="594015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1520" y="1484784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Нужно встать прямо, поднять ногу, поставив ее ступню на внутреннюю поверхность бедра другой ноги.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Колено той ноги, на которой стоите, должно быть прямым, а колено другой ноги должно смотреть в противоположную сторону.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3. Стоять нужно, вытягиваясь вверх, не заваливаясь.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4. Руки должны быть сложены над головой. 5. Упражнение выполнять тридцать секунд.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Как развить баланс и координацию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5416"/>
            <a:ext cx="9144000" cy="59766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5616" y="1196752"/>
            <a:ext cx="2107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«Качели»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94928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3. Поверните левую ногу в левую сторону, вытянув правую руку.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Поменяйте ноги и повторите.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916832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1. Встаньте на правую ногу и поднимите левую на несколько сантиметров от пола. 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2348880"/>
            <a:ext cx="33843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2. Держа руки по бокам, поверните левую ногу вперед и назад, касаясь пола для равновесия, сохраняя при этом туловище выпрямленным. 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www.jv.ru/resize/article3detail/i/indoc/1d/IMG_9058_d041891dbc89672f927e27f01546d6.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932040" y="3861048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1. Положение, в котором занимающийся стоит на одной ноге, наклонившись в сторону, нога отведена в противоположную сторону - кверху.</a:t>
            </a:r>
          </a:p>
          <a:p>
            <a:pPr algn="just"/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2.    Одноименная рука вверх или за спину, другая вниз.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4211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«Боковое равновесие»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377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Упражнение «Дерево» 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21</cp:revision>
  <dcterms:modified xsi:type="dcterms:W3CDTF">2020-04-06T12:39:59Z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480344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