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9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82" r:id="rId3"/>
    <p:sldId id="278" r:id="rId4"/>
    <p:sldId id="279" r:id="rId5"/>
    <p:sldId id="264" r:id="rId6"/>
    <p:sldId id="262" r:id="rId7"/>
    <p:sldId id="265" r:id="rId8"/>
    <p:sldId id="258" r:id="rId9"/>
    <p:sldId id="276" r:id="rId10"/>
    <p:sldId id="256" r:id="rId11"/>
    <p:sldId id="273" r:id="rId12"/>
    <p:sldId id="275" r:id="rId13"/>
    <p:sldId id="280" r:id="rId14"/>
    <p:sldId id="268" r:id="rId15"/>
    <p:sldId id="267" r:id="rId16"/>
    <p:sldId id="269" r:id="rId17"/>
    <p:sldId id="260" r:id="rId18"/>
    <p:sldId id="261" r:id="rId19"/>
    <p:sldId id="259" r:id="rId20"/>
    <p:sldId id="271" r:id="rId21"/>
    <p:sldId id="272" r:id="rId22"/>
    <p:sldId id="270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2" autoAdjust="0"/>
    <p:restoredTop sz="95065" autoAdjust="0"/>
  </p:normalViewPr>
  <p:slideViewPr>
    <p:cSldViewPr snapToGrid="0">
      <p:cViewPr varScale="1">
        <p:scale>
          <a:sx n="75" d="100"/>
          <a:sy n="75" d="100"/>
        </p:scale>
        <p:origin x="45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7F8F71-A8C2-4AF1-ABEC-46CC8CD3AC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40595A76-72C2-47B7-919E-537C2B6E29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557376C-CCA9-4FE8-9AB8-B9169F7BA7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061D846-E548-4378-B0CD-3791272C5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CFFEE7-6132-4BA3-95D0-22181FAF0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31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8C92F17-AAC8-414A-B765-A3918AA75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8F241C1-9A5E-459D-B0A9-11AA492F4E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2E5E7AE-5A50-4232-BB45-C7EF8C95D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A7A115-D8C5-41BF-8DB9-9B1A7D18A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5DB72C3-C35C-40D0-B0E7-47E13D6DD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31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9A92BC9F-96DA-471B-99D3-823E4A4A96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FE61824-30A4-4F93-8933-E970521CA1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9340D59-186E-413A-AE75-1DF8FB3E1C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B1F36D6-74E5-4902-91D2-6FBCD9587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B0A24BF-699C-4683-803D-834726238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0381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FF47E9-4F80-480F-A899-DEDBC1CE4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8FB2A5B3-832C-429B-9CE6-0D44ACFB63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2F9F7E-B793-4247-B511-94B5856182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18FAE36-D9DB-4EE5-AA2A-DEA3F26C6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ECEAD3E-219B-47E2-95D2-E06BCDAFC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8972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9ABA9C-6215-44BF-BFE8-C3CB9A2F4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AEDE88CF-BD4A-46F7-99D1-D5435DE2B7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41E0946-397F-4006-8D1E-9AA0FCBAC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06E39ACB-929D-46F6-A199-FCF317BD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AEECB73-D90F-44BB-B93C-5533EB4BA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04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9D34A7C-C262-4D7D-BB86-2E7635DCD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A14E777-9646-447A-A764-E53C4C7A7A5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7957D402-2785-40D9-B6B1-5A2EA7360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F717505-5773-4A6B-9796-0EDCCF145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3CAB3A4-CE9C-4DB3-9650-87BD899CE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DCFF145-8155-4737-A4C2-771B62B15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436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12B8A7-D335-4E31-A7D7-E021CAD4C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0499076-3E9F-4756-BADC-B857780C6F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A8BEC9F0-5AA5-4AE7-8456-1D85655BD6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CADFFEC-3A89-46A0-9F4F-8AE8592DED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0B0CFB6-FD32-4F4A-AB75-048B3D3DE7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647D437B-2B7F-4CCF-BC38-8544BB202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7E16E367-2B16-4635-9E31-AB09688D2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0CB536B-D07D-48CD-9E21-76D3D9F491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07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5963A33-1B36-494E-BBD2-B19ED8685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6D1435D4-EB71-4AF3-BD83-A09A885A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8927416-1635-4D47-A7B7-A2F6794ED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F3042CF1-F70F-47AA-926B-FE2CEF2D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577CAB34-78AE-406F-984E-74DCEA80A8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BB74937-52F2-49E2-9FB1-B4FFD001B2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6958357-83BE-4B69-8739-C9D06F1D3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254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2B147B-AF55-44CB-A362-0DF40B605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BF94949-3FA6-4AB4-8BAF-40D01CF25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48985C6-7F25-4F37-9AA1-D644258E76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75761C03-B1D6-4CF7-8D0D-DD3E14A822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F1FAE4A-75CE-4A7F-8196-F1980CEA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C4552404-A05A-43FC-BB86-34200BDC6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138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F805AB2-A53B-485C-8B85-4893A93E17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DC4D36B0-335B-4859-ACCA-6F684CA8D3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6F4CC12D-2A9D-4EE3-A598-5C2AD5ABE2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0D6587A-571C-4534-8735-54C88BE1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895F09-8E6B-4EBE-A37A-48D33E908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D8663C7-1C30-4FCC-9627-D12485747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9237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9000">
              <a:schemeClr val="accent1">
                <a:lumMod val="5000"/>
                <a:lumOff val="95000"/>
              </a:schemeClr>
            </a:gs>
            <a:gs pos="4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0">
              <a:schemeClr val="accent1">
                <a:lumMod val="30000"/>
                <a:lumOff val="70000"/>
              </a:schemeClr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EE48FC-DF17-42DA-B0B8-C3D0D533F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C0083A31-8C69-41F8-9390-9AC96C05D9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16E78AE-C034-4C04-A8D6-6DC0C542C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E40609-2080-450F-B0AF-DD4C4C2C2D1B}" type="datetimeFigureOut">
              <a:rPr lang="ru-RU" smtClean="0"/>
              <a:t>18.08.2020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F65BD08-4EAF-4F87-AF75-01405B87B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A4D9235-478A-4D4E-B0FC-3B6E970164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BEDF9-0C64-4608-8329-9878E8CF03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30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38200" y="329582"/>
            <a:ext cx="10515600" cy="1325563"/>
          </a:xfr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txBody>
          <a:bodyPr>
            <a:normAutofit/>
          </a:bodyPr>
          <a:lstStyle/>
          <a:p>
            <a:pPr algn="ctr"/>
            <a:r>
              <a:rPr lang="ru-RU" sz="8000" dirty="0"/>
              <a:t>«КРЫЛЬЯ ПОБЕДЫ</a:t>
            </a:r>
            <a:r>
              <a:rPr lang="ru-RU" sz="8000" dirty="0" smtClean="0"/>
              <a:t>»</a:t>
            </a:r>
            <a:endParaRPr lang="ru-RU" sz="8000" dirty="0"/>
          </a:p>
        </p:txBody>
      </p:sp>
      <p:sp>
        <p:nvSpPr>
          <p:cNvPr id="5" name="Подзаголовок 4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515600" cy="274637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4400" dirty="0" smtClean="0"/>
          </a:p>
          <a:p>
            <a:pPr marL="0" indent="0" algn="ctr">
              <a:buNone/>
            </a:pPr>
            <a:r>
              <a:rPr lang="ru-RU" sz="4400" dirty="0" smtClean="0"/>
              <a:t>СОВЕТСКИЕ </a:t>
            </a:r>
            <a:r>
              <a:rPr lang="ru-RU" sz="4400" dirty="0"/>
              <a:t>ВОЕННЫЕ САМОЛЕТЫ ВРЕМЕН ВЕЛИКОЙ ОТЕЧЕСТВЕННОЙ </a:t>
            </a:r>
            <a:r>
              <a:rPr lang="ru-RU" sz="4400" dirty="0" smtClean="0"/>
              <a:t>ВОЙНЫ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838200" y="5114441"/>
            <a:ext cx="10515600" cy="151495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/>
              <a:t>Презентация для детей старшего дошкольного возраста</a:t>
            </a:r>
          </a:p>
          <a:p>
            <a:pPr marL="0" indent="0" algn="ctr">
              <a:buNone/>
            </a:pPr>
            <a:r>
              <a:rPr lang="ru-RU" sz="2400" dirty="0" smtClean="0"/>
              <a:t>Автор -  Петрова Г. Н</a:t>
            </a:r>
            <a:r>
              <a:rPr lang="ru-RU" sz="2400" dirty="0"/>
              <a:t>., воспитатель МБДОУ «Детский сад «</a:t>
            </a:r>
            <a:r>
              <a:rPr lang="ru-RU" sz="2400" dirty="0" err="1"/>
              <a:t>Пукане</a:t>
            </a:r>
            <a:r>
              <a:rPr lang="ru-RU" sz="2400" dirty="0"/>
              <a:t>» комбинированного </a:t>
            </a:r>
            <a:r>
              <a:rPr lang="ru-RU" sz="2400" dirty="0" smtClean="0"/>
              <a:t>вида </a:t>
            </a:r>
            <a:r>
              <a:rPr lang="ru-RU" sz="2400" dirty="0" smtClean="0"/>
              <a:t>города Ядрин </a:t>
            </a:r>
            <a:r>
              <a:rPr lang="ru-RU" sz="2400" smtClean="0"/>
              <a:t>Чувашской Республики</a:t>
            </a:r>
            <a:endParaRPr lang="ru-RU" sz="2400" dirty="0"/>
          </a:p>
          <a:p>
            <a:pPr marL="0" indent="0" algn="ctr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987337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плоский, внешний, воздушное судно,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A611ECC8-B1D3-43AF-9ACD-C2A9B3D0D69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7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44CD100-6267-4E62-AA64-2182A3A6A1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F0B95E8-E7D3-4BE5-B07D-F9404BAFF5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0"/>
            <a:ext cx="6165416" cy="1134493"/>
          </a:xfrm>
        </p:spPr>
        <p:txBody>
          <a:bodyPr>
            <a:normAutofit/>
          </a:bodyPr>
          <a:lstStyle/>
          <a:p>
            <a:pPr algn="l"/>
            <a:r>
              <a:rPr lang="en-US" sz="4400" b="1" dirty="0" err="1"/>
              <a:t>Бомбардировщик</a:t>
            </a:r>
            <a:r>
              <a:rPr lang="en-US" sz="4400" b="1" dirty="0"/>
              <a:t> </a:t>
            </a:r>
            <a:r>
              <a:rPr lang="ru-RU" sz="4400" b="1" dirty="0"/>
              <a:t>Ил-4</a:t>
            </a:r>
          </a:p>
          <a:p>
            <a:pPr algn="l"/>
            <a:endParaRPr lang="ru-RU" sz="1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067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рава, внешний, плоский,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0F905E24-17E2-426F-9955-1717204CE3A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r="8790" b="-1"/>
          <a:stretch/>
        </p:blipFill>
        <p:spPr>
          <a:xfrm>
            <a:off x="-1" y="0"/>
            <a:ext cx="12191999" cy="6857990"/>
          </a:xfrm>
          <a:prstGeom prst="rect">
            <a:avLst/>
          </a:prstGeom>
        </p:spPr>
      </p:pic>
      <p:sp>
        <p:nvSpPr>
          <p:cNvPr id="7" name="Rectangle 9">
            <a:extLst>
              <a:ext uri="{FF2B5EF4-FFF2-40B4-BE49-F238E27FC236}">
                <a16:creationId xmlns="" xmlns:a16="http://schemas.microsoft.com/office/drawing/2014/main" id="{007891EC-4501-44ED-A8C8-B11B6DB767AB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2207602"/>
            <a:ext cx="12191999" cy="3162146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25000">
                <a:srgbClr val="000000">
                  <a:alpha val="15000"/>
                </a:srgbClr>
              </a:gs>
              <a:gs pos="75000">
                <a:srgbClr val="000000">
                  <a:alpha val="15000"/>
                </a:srgbClr>
              </a:gs>
              <a:gs pos="50000">
                <a:srgbClr val="000000">
                  <a:alpha val="30000"/>
                </a:srgbClr>
              </a:gs>
              <a:gs pos="10000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540B22-2E38-463B-8E42-3EA5049E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Штурмовик Ил-2</a:t>
            </a:r>
            <a:br>
              <a:rPr lang="en-US" smtClean="0"/>
            </a:b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77170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плоский, внешний, самолет, реактивный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82D6ED9F-FB84-4B5C-AAB5-C620125D02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69" r="9091" b="82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44CD100-6267-4E62-AA64-2182A3A6A1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B29FDA-C7AA-49F9-9747-4477BEBC4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812476" cy="128493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/>
              <a:t>Штурмовик Су-6</a:t>
            </a:r>
            <a:r>
              <a:rPr lang="ru-RU" dirty="0"/>
              <a:t/>
            </a:r>
            <a:br>
              <a:rPr lang="ru-RU" dirty="0"/>
            </a:b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162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рава, внешний, плоский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82C30B97-2E36-4D53-A0B5-1E09EB2309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10" b="3812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="" xmlns:a16="http://schemas.microsoft.com/office/drawing/2014/main" id="{37C89E4B-3C9F-44B9-8B86-D9E3D112D8E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42885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4FC702-C81D-4034-8877-1A39F5CEE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3875" y="42595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Штурмовик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Ил-10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="" xmlns:a16="http://schemas.microsoft.com/office/drawing/2014/main" id="{AA2EAA10-076F-46BD-8F0F-B9A2FB77A85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0" y="35069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="" xmlns:a16="http://schemas.microsoft.com/office/drawing/2014/main" id="{D891E407-403B-4764-86C9-33A56D3BCAA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0" y="124356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4163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6D0906-36DA-4782-AE72-06796D9F41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264" y="5341738"/>
            <a:ext cx="10901471" cy="135071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 err="1"/>
              <a:t>Самолет-разведчик</a:t>
            </a:r>
            <a:r>
              <a:rPr lang="en-US" dirty="0"/>
              <a:t> P-5</a:t>
            </a:r>
          </a:p>
        </p:txBody>
      </p:sp>
      <p:pic>
        <p:nvPicPr>
          <p:cNvPr id="5" name="Объект 4" descr="Изображение выглядит как плоский, внешний, самолет, малень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55EC1D00-CA20-457F-8864-2A67898B94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25" r="-1" b="22463"/>
          <a:stretch/>
        </p:blipFill>
        <p:spPr>
          <a:xfrm>
            <a:off x="0" y="0"/>
            <a:ext cx="12192000" cy="564063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4974142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ертолет, режет, старый, стол&#10;&#10;Автоматически созданное описание">
            <a:extLst>
              <a:ext uri="{FF2B5EF4-FFF2-40B4-BE49-F238E27FC236}">
                <a16:creationId xmlns="" xmlns:a16="http://schemas.microsoft.com/office/drawing/2014/main" id="{0B5C218A-EA83-4741-982D-D69A7CC24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3" r="1" b="1"/>
          <a:stretch/>
        </p:blipFill>
        <p:spPr>
          <a:xfrm>
            <a:off x="4594" y="0"/>
            <a:ext cx="10004699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B720216-10D6-49FD-9E76-BE86144E0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45742" y="641774"/>
            <a:ext cx="3141664" cy="557445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Автожир</a:t>
            </a:r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ЦАГИ А-7</a:t>
            </a:r>
            <a:b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225567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зеленый, трава, внешний, плос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ACC3AA0A-87A9-490F-9F85-948EC88CC95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6" r="9091" b="373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44CD100-6267-4E62-AA64-2182A3A6A1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3F842B6-732B-4DF4-9496-80CE7F6B8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23774"/>
            <a:ext cx="6268052" cy="143422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/>
              <a:t>Самолет-разведчик Р-10</a:t>
            </a:r>
            <a:endParaRPr 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1296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ода, внешний, лодка, плос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5B08C69A-CB5A-4A76-9B52-9BF18DD3B2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66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0C5A2EA8-41D4-4375-98F7-BE43EB41D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5430416"/>
            <a:ext cx="5439747" cy="142758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Самолет МБР-2</a:t>
            </a:r>
            <a:r>
              <a:rPr lang="ru-RU" dirty="0"/>
              <a:t/>
            </a:r>
            <a:br>
              <a:rPr lang="ru-RU" dirty="0"/>
            </a:b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411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плоский, самолет, внешний, посадочная полоса&#10;&#10;Автоматически созданное описание">
            <a:extLst>
              <a:ext uri="{FF2B5EF4-FFF2-40B4-BE49-F238E27FC236}">
                <a16:creationId xmlns="" xmlns:a16="http://schemas.microsoft.com/office/drawing/2014/main" id="{1B5E2DF4-CD18-42BB-9695-CFDBDC9CFCA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11" b="58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7725A379-E39D-4D72-9874-7161CB5E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570737"/>
            <a:ext cx="5992427" cy="128726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Самолет МДР-6 (ЧЕ-2)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879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ода, зеленый, маленький, внешн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0E0DCE15-C4BC-4761-85C7-2B50A08819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31" b="8618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253E3567-FB10-4070-ADF3-FB7575BE8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5693" y="0"/>
            <a:ext cx="5816287" cy="105266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r"/>
            <a:r>
              <a:rPr lang="ru-RU" dirty="0"/>
              <a:t>Самолет КОР-2 (Бе-4)</a:t>
            </a:r>
            <a:br>
              <a:rPr lang="ru-RU" dirty="0"/>
            </a:b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0628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12192000" cy="6857999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 ходе Великой Отечественной войны советские Военно-воздушные силы вместе с другими видами Вооруженных Сил вели упорную борьбу с немецко-фашистскими захватчиками. Несмотря на неблагоприятные условия, сложившиеся в результате внезапного нападения фашистской Германии на нашу страну, они сумели сохранить в начале войны боеспособность, в невероятно трудных условиях переучить летно-технический состав на новые типы самолетов, широко использовать для ударов по немецким войскам устаревшую авиационную технику, непрерывно изыскивать и применять новые более эффективные способы боевых действий и, в конечном итоге, -  нанести решительное поражение немецкой авиации.</a:t>
            </a:r>
          </a:p>
          <a:p>
            <a:r>
              <a:rPr lang="ru-RU" dirty="0"/>
              <a:t>Качественное и своевременное обеспечение советских ВВС новой авиационной техникой и вооружением в годы Великой Отечественной войны явилось одним из главных условий завоевания господства в воздухе. В предвоенные годы Советское </a:t>
            </a:r>
            <a:r>
              <a:rPr lang="ru-RU" dirty="0" smtClean="0"/>
              <a:t>государство большое </a:t>
            </a:r>
            <a:r>
              <a:rPr lang="ru-RU" dirty="0"/>
              <a:t>внимание уделяло развитию авиационной индустрии страны, освоению производства новейших типов самолетов и созданию Военно-воздушных сил, способных противостоять авиации вероятных противников.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67738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внешний, трава, плоский, воздушное судно&#10;&#10;Автоматически созданное описание">
            <a:extLst>
              <a:ext uri="{FF2B5EF4-FFF2-40B4-BE49-F238E27FC236}">
                <a16:creationId xmlns="" xmlns:a16="http://schemas.microsoft.com/office/drawing/2014/main" id="{A00A7D2D-1DF5-459E-BDBA-5DAD4D70050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0" r="-1" b="15210"/>
          <a:stretch/>
        </p:blipFill>
        <p:spPr>
          <a:xfrm>
            <a:off x="0" y="-1"/>
            <a:ext cx="12192000" cy="5640636"/>
          </a:xfrm>
          <a:prstGeom prst="rect">
            <a:avLst/>
          </a:prstGeom>
          <a:effectLst/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47AACD-ED47-46EB-A85E-C961A84A1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99" y="5752730"/>
            <a:ext cx="10901471" cy="1287262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200" dirty="0" err="1"/>
              <a:t>Военно-транспортный</a:t>
            </a:r>
            <a:r>
              <a:rPr lang="en-US" sz="4200" dirty="0"/>
              <a:t> </a:t>
            </a:r>
            <a:r>
              <a:rPr lang="en-US" sz="4200" dirty="0" err="1"/>
              <a:t>самолет</a:t>
            </a:r>
            <a:r>
              <a:rPr lang="en-US" sz="4200" dirty="0"/>
              <a:t> Ще-2</a:t>
            </a:r>
            <a:br>
              <a:rPr lang="en-US" sz="4200" dirty="0"/>
            </a:br>
            <a:endParaRPr lang="en-US" sz="4200" dirty="0"/>
          </a:p>
        </p:txBody>
      </p:sp>
    </p:spTree>
    <p:extLst>
      <p:ext uri="{BB962C8B-B14F-4D97-AF65-F5344CB8AC3E}">
        <p14:creationId xmlns:p14="http://schemas.microsoft.com/office/powerpoint/2010/main" val="32025079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плоский, внешний, самолет, малень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7E287C73-507D-40A3-9B7E-05A0A35CD7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9" b="119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44CD100-6267-4E62-AA64-2182A3A6A1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717483-C4BD-43A4-8B7E-F346AC5A7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"/>
            <a:ext cx="8813800" cy="119379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/>
              <a:t>Военно-транспортный самолет Як-6</a:t>
            </a:r>
            <a:r>
              <a:rPr lang="ru-RU" dirty="0"/>
              <a:t/>
            </a:r>
            <a:br>
              <a:rPr lang="ru-RU" dirty="0"/>
            </a:b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2395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59336DB-0421-473D-B2AD-BA4BE346C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14874"/>
            <a:ext cx="10515600" cy="1043115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ru-RU" dirty="0"/>
              <a:t>Десантный планер А-7</a:t>
            </a:r>
            <a:br>
              <a:rPr lang="ru-RU" dirty="0"/>
            </a:br>
            <a:endParaRPr lang="en-US" dirty="0"/>
          </a:p>
        </p:txBody>
      </p:sp>
      <p:pic>
        <p:nvPicPr>
          <p:cNvPr id="5" name="Объект 4" descr="Изображение выглядит как внешний, трава, воздушное судно, плоский&#10;&#10;Автоматически созданное описание">
            <a:extLst>
              <a:ext uri="{FF2B5EF4-FFF2-40B4-BE49-F238E27FC236}">
                <a16:creationId xmlns="" xmlns:a16="http://schemas.microsoft.com/office/drawing/2014/main" id="{FC960E7A-D29A-4750-B4BE-862F9FBD48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2"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18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рава, внешний, плоский, истребитель&#10;&#10;Автоматически созданное описание">
            <a:extLst>
              <a:ext uri="{FF2B5EF4-FFF2-40B4-BE49-F238E27FC236}">
                <a16:creationId xmlns="" xmlns:a16="http://schemas.microsoft.com/office/drawing/2014/main" id="{B9638DBF-CFE1-40A7-A4DC-A4181454553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6"/>
          <a:stretch/>
        </p:blipFill>
        <p:spPr>
          <a:xfrm>
            <a:off x="23" y="0"/>
            <a:ext cx="12191977" cy="685802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D5B012D8-7F27-4758-9AC6-C889B154BD73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736867-88B8-43F2-B664-4C8A4F2D83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51" y="0"/>
            <a:ext cx="4512796" cy="107419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b="1" dirty="0" smtClean="0">
                <a:solidFill>
                  <a:prstClr val="white"/>
                </a:solidFill>
              </a:rPr>
              <a:t>Истребитель И-16</a:t>
            </a:r>
            <a:endParaRPr lang="en-US" sz="6000" dirty="0">
              <a:solidFill>
                <a:srgbClr val="FFFFFF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4063B759-00FC-46D1-9898-8E8625268FA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4239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Заголовок 1">
            <a:extLst>
              <a:ext uri="{FF2B5EF4-FFF2-40B4-BE49-F238E27FC236}">
                <a16:creationId xmlns="" xmlns:a16="http://schemas.microsoft.com/office/drawing/2014/main" id="{31DA9002-F4C9-42CA-9698-D7450830C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10" y="5829300"/>
            <a:ext cx="10515600" cy="956691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900" dirty="0" err="1"/>
              <a:t>Истребитель</a:t>
            </a:r>
            <a:r>
              <a:rPr lang="en-US" sz="4900" dirty="0"/>
              <a:t>  ЯК - 9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9" name="Объект 8" descr="Изображение выглядит как трава, внешний, воздушное судно, сид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7F870C70-A7D8-4B7E-A985-1A270EE817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93" b="14595"/>
          <a:stretch/>
        </p:blipFill>
        <p:spPr>
          <a:xfrm>
            <a:off x="20" y="0"/>
            <a:ext cx="12191980" cy="570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2151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0671A8AE-40A1-4631-A6B8-581AFF06548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Объект 4" descr="Изображение выглядит как трава, плоский, внешний,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A1BC8289-D532-4CDC-AD88-45CA5E8BD6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26" r="909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="" xmlns:a16="http://schemas.microsoft.com/office/drawing/2014/main" id="{A44CD100-6267-4E62-AA64-2182A3A6A1C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" y="0"/>
            <a:ext cx="9339206" cy="6858000"/>
          </a:xfrm>
          <a:prstGeom prst="rect">
            <a:avLst/>
          </a:prstGeom>
          <a:gradFill>
            <a:gsLst>
              <a:gs pos="58000">
                <a:srgbClr val="000000">
                  <a:alpha val="30000"/>
                </a:srgbClr>
              </a:gs>
              <a:gs pos="33000">
                <a:srgbClr val="000000">
                  <a:alpha val="20000"/>
                </a:srgbClr>
              </a:gs>
              <a:gs pos="0">
                <a:srgbClr val="000000">
                  <a:alpha val="0"/>
                </a:srgbClr>
              </a:gs>
              <a:gs pos="100000">
                <a:srgbClr val="000000">
                  <a:alpha val="30000"/>
                </a:srgb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7B8C960-915F-4D26-B1FA-22A353842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290457" cy="117565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/>
              <a:t>Истребитель ЛА-5</a:t>
            </a:r>
            <a:r>
              <a:rPr lang="ru-RU" dirty="0"/>
              <a:t/>
            </a:r>
            <a:br>
              <a:rPr lang="ru-RU" dirty="0"/>
            </a:br>
            <a:endParaRPr lang="en-US" sz="3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0522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плоский, внешний, трава,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3A6E26BA-7260-4877-8CDF-EB0961CEE4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46" b="1"/>
          <a:stretch/>
        </p:blipFill>
        <p:spPr>
          <a:xfrm>
            <a:off x="20" y="0"/>
            <a:ext cx="12191980" cy="6857990"/>
          </a:xfrm>
          <a:prstGeom prst="rect">
            <a:avLst/>
          </a:prstGeom>
        </p:spPr>
      </p:pic>
      <p:sp>
        <p:nvSpPr>
          <p:cNvPr id="6" name="Заголовок 1">
            <a:extLst>
              <a:ext uri="{FF2B5EF4-FFF2-40B4-BE49-F238E27FC236}">
                <a16:creationId xmlns="" xmlns:a16="http://schemas.microsoft.com/office/drawing/2014/main" id="{D5BBF0C9-3B05-4804-A0AA-0DF929C0B3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4508500" cy="115570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Истребитель ЛА-7</a:t>
            </a: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4947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14192F-BB48-40AF-9EE7-6001294B4F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77016"/>
            <a:ext cx="10515600" cy="980983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dirty="0" err="1"/>
              <a:t>Истребитель</a:t>
            </a:r>
            <a:r>
              <a:rPr lang="en-US" dirty="0"/>
              <a:t> МиГ-3</a:t>
            </a:r>
            <a:br>
              <a:rPr lang="en-US" dirty="0"/>
            </a:br>
            <a:endParaRPr lang="en-US" dirty="0"/>
          </a:p>
        </p:txBody>
      </p:sp>
      <p:pic>
        <p:nvPicPr>
          <p:cNvPr id="5" name="Объект 4" descr="Изображение выглядит как плоский, внешний, трава, самолет&#10;&#10;Автоматически созданное описание">
            <a:extLst>
              <a:ext uri="{FF2B5EF4-FFF2-40B4-BE49-F238E27FC236}">
                <a16:creationId xmlns="" xmlns:a16="http://schemas.microsoft.com/office/drawing/2014/main" id="{C0950FC6-46D6-417D-8AAC-B2B27DCC96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58" b="58"/>
          <a:stretch/>
        </p:blipFill>
        <p:spPr>
          <a:xfrm>
            <a:off x="20" y="10"/>
            <a:ext cx="12191980" cy="5395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729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Изображение выглядит как трава, внешний, плоский, дорога&#10;&#10;Автоматически созданное описание">
            <a:extLst>
              <a:ext uri="{FF2B5EF4-FFF2-40B4-BE49-F238E27FC236}">
                <a16:creationId xmlns="" xmlns:a16="http://schemas.microsoft.com/office/drawing/2014/main" id="{BF467AA7-0F5B-4633-B17A-BB86D33369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16" r="-1" b="20548"/>
          <a:stretch/>
        </p:blipFill>
        <p:spPr>
          <a:xfrm>
            <a:off x="0" y="-1"/>
            <a:ext cx="12192000" cy="5640637"/>
          </a:xfrm>
          <a:prstGeom prst="rect">
            <a:avLst/>
          </a:prstGeom>
          <a:effectLst/>
        </p:spPr>
      </p:pic>
      <p:sp>
        <p:nvSpPr>
          <p:cNvPr id="8" name="Заголовок 1">
            <a:extLst>
              <a:ext uri="{FF2B5EF4-FFF2-40B4-BE49-F238E27FC236}">
                <a16:creationId xmlns="" xmlns:a16="http://schemas.microsoft.com/office/drawing/2014/main" id="{F106EA02-8F5D-4276-B232-F6B9FADFDA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264" y="5507288"/>
            <a:ext cx="10901471" cy="1079943"/>
          </a:xfrm>
          <a:noFill/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dirty="0" err="1"/>
              <a:t>Бомбардировщик</a:t>
            </a:r>
            <a:r>
              <a:rPr lang="en-US" dirty="0"/>
              <a:t> У-2</a:t>
            </a:r>
          </a:p>
        </p:txBody>
      </p:sp>
    </p:spTree>
    <p:extLst>
      <p:ext uri="{BB962C8B-B14F-4D97-AF65-F5344CB8AC3E}">
        <p14:creationId xmlns:p14="http://schemas.microsoft.com/office/powerpoint/2010/main" val="42435161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991444" cy="6654800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6096000" cy="889000"/>
          </a:xfrm>
        </p:spPr>
        <p:txBody>
          <a:bodyPr>
            <a:noAutofit/>
          </a:bodyPr>
          <a:lstStyle/>
          <a:p>
            <a:r>
              <a:rPr lang="ru-RU" dirty="0"/>
              <a:t>Бомбардировщик </a:t>
            </a:r>
            <a:r>
              <a:rPr lang="ru-RU" dirty="0" err="1"/>
              <a:t>Пе</a:t>
            </a:r>
            <a:r>
              <a:rPr lang="ru-RU" dirty="0"/>
              <a:t> - 2</a:t>
            </a:r>
          </a:p>
        </p:txBody>
      </p:sp>
    </p:spTree>
    <p:extLst>
      <p:ext uri="{BB962C8B-B14F-4D97-AF65-F5344CB8AC3E}">
        <p14:creationId xmlns:p14="http://schemas.microsoft.com/office/powerpoint/2010/main" val="1392081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238</Words>
  <Application>Microsoft Office PowerPoint</Application>
  <PresentationFormat>Широкоэкранный</PresentationFormat>
  <Paragraphs>27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Тема Office</vt:lpstr>
      <vt:lpstr>«КРЫЛЬЯ ПОБЕДЫ»</vt:lpstr>
      <vt:lpstr>Презентация PowerPoint</vt:lpstr>
      <vt:lpstr>Истребитель И-16</vt:lpstr>
      <vt:lpstr>Истребитель  ЯК - 9 </vt:lpstr>
      <vt:lpstr>Истребитель ЛА-5 </vt:lpstr>
      <vt:lpstr>Истребитель ЛА-7 </vt:lpstr>
      <vt:lpstr>Истребитель МиГ-3 </vt:lpstr>
      <vt:lpstr>Бомбардировщик У-2</vt:lpstr>
      <vt:lpstr>Бомбардировщик Пе - 2</vt:lpstr>
      <vt:lpstr>Презентация PowerPoint</vt:lpstr>
      <vt:lpstr>Штурмовик Ил-2 </vt:lpstr>
      <vt:lpstr>Штурмовик Су-6 </vt:lpstr>
      <vt:lpstr>Штурмовик Ил-10</vt:lpstr>
      <vt:lpstr>Самолет-разведчик P-5</vt:lpstr>
      <vt:lpstr>Автожир ЦАГИ А-7 </vt:lpstr>
      <vt:lpstr>Самолет-разведчик Р-10</vt:lpstr>
      <vt:lpstr>Самолет МБР-2 </vt:lpstr>
      <vt:lpstr>Самолет МДР-6 (ЧЕ-2) </vt:lpstr>
      <vt:lpstr>Самолет КОР-2 (Бе-4) </vt:lpstr>
      <vt:lpstr>Военно-транспортный самолет Ще-2 </vt:lpstr>
      <vt:lpstr>Военно-транспортный самолет Як-6 </vt:lpstr>
      <vt:lpstr>Десантный планер А-7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Dina Petrova</dc:creator>
  <cp:lastModifiedBy>Дина</cp:lastModifiedBy>
  <cp:revision>33</cp:revision>
  <dcterms:created xsi:type="dcterms:W3CDTF">2020-06-17T06:56:06Z</dcterms:created>
  <dcterms:modified xsi:type="dcterms:W3CDTF">2020-08-18T20:09:37Z</dcterms:modified>
</cp:coreProperties>
</file>