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6" r:id="rId4"/>
    <p:sldId id="265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3" d="100"/>
          <a:sy n="103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70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265" name="Picture 1" descr="C:\Documents and Settings\Admin\Рабочий стол\2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47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7866086" y="6627168"/>
            <a:ext cx="12779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41" name="Picture 1" descr="C:\Documents and Settings\Admin\Рабочий стол\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47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7866086" y="6627168"/>
            <a:ext cx="127791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6F583-7207-4648-9ADC-65F1F38BFE1F}" type="datetimeFigureOut">
              <a:rPr lang="ru-RU" smtClean="0"/>
              <a:pPr/>
              <a:t>30.08.2020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0AD74-C560-478D-834A-D47DD782218C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2" descr="C:\Documents and Settings\Admin\Рабочий стол\1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64703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858148" y="6627168"/>
            <a:ext cx="128585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Куклы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из бабушкиного сундучка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72426" y="6627168"/>
            <a:ext cx="1271574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atyana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 L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atesheva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645024"/>
            <a:ext cx="37444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2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д/с №6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Семенченко Н.В., Шапочка Т.В.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5"/>
            <a:ext cx="7772400" cy="48296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Выставка народных кукол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268760"/>
            <a:ext cx="7776864" cy="64807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выставке народного творчества в Доме художественных ремесел ребята познакомились с разнообразными куклами нашего региона.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4333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588574"/>
            <a:ext cx="2882900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Наталья\AppData\Local\Microsoft\Windows\INetCache\Content.Word\WP_20180504_10_31_19_SmartShoot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2886075" cy="162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Наталья\AppData\Local\Microsoft\Windows\INetCache\Content.Word\WP_20180504_10_31_56_SmartShoot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93094"/>
            <a:ext cx="2886075" cy="162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601150"/>
            <a:ext cx="2882900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3963" y="2993886"/>
            <a:ext cx="16160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51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750804"/>
            <a:ext cx="6480720" cy="48296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Мастер-класс «Кукла </a:t>
            </a:r>
            <a:r>
              <a:rPr lang="ru-RU" sz="2400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еленашка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147862"/>
            <a:ext cx="7776864" cy="134503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нас появилась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уникальная возможность приобщиться к народной культуре, научиться древнему искусству – своими руками создавать кукольные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образы.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Сердюкова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Елена Викторовна показала  ребятам, как своими руками изготовить куклу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Пеленашку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рассказала о ее особенностях.</a:t>
            </a:r>
            <a:endParaRPr lang="ru-RU" sz="1800" dirty="0" smtClean="0">
              <a:solidFill>
                <a:srgbClr val="52593B"/>
              </a:solidFill>
              <a:latin typeface="Times New Roman"/>
            </a:endParaRP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284" y="836712"/>
            <a:ext cx="4333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C:\Users\Наталья\AppData\Local\Microsoft\Windows\INetCache\Content.Word\WP_20180504_10_27_12_SmartShoot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873609"/>
            <a:ext cx="2886075" cy="162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Наталья\AppData\Local\Microsoft\Windows\INetCache\Content.Word\WP_20180504_10_24_59_SmartShoot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404" y="2873610"/>
            <a:ext cx="2886075" cy="162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5302" y="4581128"/>
            <a:ext cx="1652813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404" y="4386808"/>
            <a:ext cx="197485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5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5"/>
            <a:ext cx="6264696" cy="5040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Делаем сами куклу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пеленашку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47863"/>
            <a:ext cx="7848872" cy="156105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Куколка </a:t>
            </a:r>
            <a:r>
              <a:rPr lang="ru-RU" sz="29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Пеленашка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вид очень простая – младенчик в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платочке с плотно закрытым лбом, </a:t>
            </a:r>
            <a:r>
              <a:rPr lang="ru-RU" sz="2900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запелёнутый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обвитый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свивальником. 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Куколку эту клали в колыбель к ребёнку как оберег от злых 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духов. </a:t>
            </a:r>
          </a:p>
          <a:p>
            <a:pPr algn="just"/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 девочки </a:t>
            </a:r>
            <a:r>
              <a:rPr lang="ru-RU" sz="29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постарше делали её как игровую для себя и для младших в семье</a:t>
            </a:r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/>
            <a:r>
              <a:rPr lang="ru-RU" sz="2900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Именно с нее мы начали изготовление лоскутных кукол. </a:t>
            </a:r>
            <a:endParaRPr lang="ru-RU" sz="29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2978" y="836712"/>
            <a:ext cx="4333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044" y="2721767"/>
            <a:ext cx="2882900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14840"/>
            <a:ext cx="2883535" cy="1621790"/>
          </a:xfrm>
          <a:prstGeom prst="rect">
            <a:avLst/>
          </a:prstGeom>
          <a:noFill/>
        </p:spPr>
      </p:pic>
      <p:pic>
        <p:nvPicPr>
          <p:cNvPr id="7" name="Рисунок 6" descr="C:\Users\Наталья\AppData\Local\Microsoft\Windows\INetCache\Content.Word\WP_20180508_16_12_35_SmartShoot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383758"/>
            <a:ext cx="2895600" cy="1626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Наталья\AppData\Local\Microsoft\Windows\INetCache\Content.Word\WP_20180508_16_09_08_SmartShoot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394657"/>
            <a:ext cx="2886075" cy="1621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203" y1="77539" x2="8203" y2="77539"/>
                        <a14:foregroundMark x1="14258" y1="81836" x2="14258" y2="81836"/>
                        <a14:foregroundMark x1="72070" y1="73242" x2="72070" y2="73242"/>
                        <a14:foregroundMark x1="70313" y1="86133" x2="70313" y2="86133"/>
                        <a14:foregroundMark x1="89453" y1="86914" x2="89453" y2="869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428723"/>
            <a:ext cx="1070248" cy="1070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51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5"/>
            <a:ext cx="7772400" cy="48296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Наши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пеленашки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268760"/>
            <a:ext cx="7776864" cy="360040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1800" dirty="0" smtClean="0">
                <a:solidFill>
                  <a:srgbClr val="C0504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Ребята очень старались и вот такими получились наши </a:t>
            </a:r>
            <a:r>
              <a:rPr lang="ru-RU" sz="1800" dirty="0" err="1" smtClean="0">
                <a:solidFill>
                  <a:srgbClr val="C0504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Пеленашки</a:t>
            </a:r>
            <a:r>
              <a:rPr lang="ru-RU" sz="1800" dirty="0" smtClean="0">
                <a:solidFill>
                  <a:srgbClr val="C0504D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800" dirty="0">
              <a:solidFill>
                <a:srgbClr val="C0504D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433387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0538" y="1772816"/>
            <a:ext cx="5661032" cy="318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996" l="146" r="99563">
                        <a14:foregroundMark x1="46870" y1="10491" x2="46870" y2="10491"/>
                        <a14:foregroundMark x1="55022" y1="13728" x2="55022" y2="13728"/>
                        <a14:foregroundMark x1="66084" y1="18973" x2="66084" y2="18973"/>
                        <a14:foregroundMark x1="81077" y1="60491" x2="81077" y2="60491"/>
                        <a14:foregroundMark x1="78166" y1="56473" x2="78166" y2="56473"/>
                        <a14:foregroundMark x1="82387" y1="81138" x2="82387" y2="81138"/>
                        <a14:foregroundMark x1="97817" y1="77902" x2="97817" y2="77902"/>
                        <a14:foregroundMark x1="89665" y1="79911" x2="89665" y2="79911"/>
                        <a14:foregroundMark x1="9461" y1="71987" x2="9461" y2="71987"/>
                        <a14:foregroundMark x1="6114" y1="69643" x2="6114" y2="69643"/>
                        <a14:foregroundMark x1="11208" y1="69308" x2="11208" y2="69308"/>
                        <a14:foregroundMark x1="9461" y1="68080" x2="9461" y2="68080"/>
                        <a14:foregroundMark x1="12518" y1="73326" x2="12518" y2="73326"/>
                        <a14:foregroundMark x1="40029" y1="12165" x2="40029" y2="12165"/>
                        <a14:foregroundMark x1="63610" y1="22991" x2="63610" y2="22991"/>
                        <a14:foregroundMark x1="58806" y1="27567" x2="58806" y2="27567"/>
                        <a14:foregroundMark x1="59243" y1="19978" x2="59243" y2="19978"/>
                        <a14:foregroundMark x1="63173" y1="18973" x2="63173" y2="18973"/>
                        <a14:foregroundMark x1="60553" y1="23996" x2="60553" y2="23996"/>
                        <a14:foregroundMark x1="61863" y1="26228" x2="61863" y2="26228"/>
                        <a14:foregroundMark x1="64774" y1="21317" x2="64774" y2="213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041" y="3840227"/>
            <a:ext cx="1849585" cy="241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301208"/>
            <a:ext cx="862236" cy="68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356" y="5301208"/>
            <a:ext cx="8651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205" y="5229200"/>
            <a:ext cx="8651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445224"/>
            <a:ext cx="8651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0772" y="4953365"/>
            <a:ext cx="86518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51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152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Куклы  из бабушкиного сундучка</vt:lpstr>
      <vt:lpstr>Выставка народных кукол</vt:lpstr>
      <vt:lpstr>Мастер-класс «Кукла Пеленашка»</vt:lpstr>
      <vt:lpstr>Делаем сами куклу пеленашку</vt:lpstr>
      <vt:lpstr>Наши пеленашки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Пользователь Windows</cp:lastModifiedBy>
  <cp:revision>59</cp:revision>
  <dcterms:created xsi:type="dcterms:W3CDTF">2015-07-28T18:22:44Z</dcterms:created>
  <dcterms:modified xsi:type="dcterms:W3CDTF">2020-08-30T17:45:32Z</dcterms:modified>
</cp:coreProperties>
</file>