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60" d="100"/>
          <a:sy n="60" d="100"/>
        </p:scale>
        <p:origin x="12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29281-4CDA-4884-A3D5-D8B89E1563BC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1FBD1-6901-43A9-B7F4-50E9179423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3913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E8647-8F68-4B21-8B92-060C05BD9140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F1E1C-8BCF-4758-9DC1-26CAFFD876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620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80825-4FED-49FB-AA0E-E65CE3BEDE41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BB6C0-8F24-4F7D-9D76-091786ECA2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139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0BF5A-6622-48D3-B454-33C80F8173CC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C33D2-C01D-497E-8CA0-C05FCA3D72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157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950B0-3463-4EFB-BF0D-DB2D0250EFC9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DF054-A8A8-434D-BA90-D33D00A2D0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043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21B48-DC6B-4AB5-BD82-DA0D95859281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7A601-B992-4A08-A572-3FDDE4A168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546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F61CA-2F4D-43E6-B254-E2E599A7A2FE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91598-5D7B-45B5-BCF3-18154C45AE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6283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AC0A7-1992-41EB-A1BA-1CE22D685225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8D12F-EF7A-4327-857E-F29701DD2E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2044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233DB-A3F2-43DC-8F49-E90F08ED2FF8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FB572-74DE-4C01-9F6F-AF63997843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030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B36E0-8049-4317-8418-FC7CF8E8106B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DFB2F-9F19-441C-A816-5534753489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732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C169-F7FD-42A1-9CE7-B3D2D6866451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5C3A-7A69-4FD8-AB6D-822683C924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3574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C6EB36-5481-4890-BFFC-5E584369397A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A7B691"/>
                </a:solidFill>
                <a:latin typeface="Calibri" panose="020F0502020204030204" pitchFamily="34" charset="0"/>
              </a:defRPr>
            </a:lvl1pPr>
          </a:lstStyle>
          <a:p>
            <a:fld id="{1C50A2B3-E2C9-4E86-A8AD-D9D2A57EAB3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746847"/>
          </a:xfrm>
        </p:spPr>
        <p:txBody>
          <a:bodyPr/>
          <a:lstStyle/>
          <a:p>
            <a:r>
              <a:rPr lang="ru-RU" sz="9600" dirty="0"/>
              <a:t>Необычные растения</a:t>
            </a:r>
            <a:br>
              <a:rPr lang="ru-RU" sz="9600" dirty="0"/>
            </a:b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938957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Баобаб</a:t>
            </a:r>
            <a:r>
              <a:rPr lang="ru-RU" sz="3600" dirty="0"/>
              <a:t> — уникальное дерево, оно не только самое толстое дерево на планете, но и самое долго живущее. Это дерево может жить более 5 тысяч лет. В сезон дождей баобаб впитывает воду, словно огромная губка (до 120 тонн).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81645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Запомните эти необычные растения.</a:t>
            </a:r>
          </a:p>
          <a:p>
            <a:pPr marL="0" indent="0" algn="ctr">
              <a:buNone/>
            </a:pPr>
            <a:r>
              <a:rPr lang="ru-RU" sz="4000" dirty="0" smtClean="0"/>
              <a:t>Скоро мы с вами продолжим путешествие по миру и узнаем много интересного.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07157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47248" cy="720080"/>
          </a:xfrm>
        </p:spPr>
        <p:txBody>
          <a:bodyPr/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В мире много интересных растений. Отправляйся в путешествие по миру и узнавай о самых необычных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растениях.</a:t>
            </a:r>
            <a:endParaRPr lang="ru-RU" altLang="ru-RU" sz="3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 descr="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7128791" cy="4176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еверная </a:t>
            </a:r>
            <a:r>
              <a:rPr lang="ru-RU" dirty="0"/>
              <a:t>А</a:t>
            </a:r>
            <a:r>
              <a:rPr lang="ru-RU" dirty="0" smtClean="0"/>
              <a:t>мерика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Секвойя</a:t>
            </a:r>
            <a:endParaRPr lang="ru-RU" dirty="0"/>
          </a:p>
        </p:txBody>
      </p:sp>
      <p:pic>
        <p:nvPicPr>
          <p:cNvPr id="4" name="Объект 3" descr="https://edu-2.mob-edu.ru/ui/upload/courses/60/files/web_resources/25/Images_25/DOb_5-6_25_4_1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17638"/>
            <a:ext cx="4608512" cy="52517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934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Секвойя</a:t>
            </a:r>
            <a:r>
              <a:rPr lang="ru-RU" sz="3600" dirty="0"/>
              <a:t> — одно из самых больших и самых древних деревьев на Земле. Эти древесные растения могут вырастать размером с 25-этажное здание, и даже выше. Максимальный возраст — более трёх с половиной тысяч лет. Кора этих деревьев очень толстая и плотная. Она защищает дерево от огня во время лесных пожаров.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20493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Ю</a:t>
            </a:r>
            <a:r>
              <a:rPr lang="ru-RU" dirty="0" smtClean="0"/>
              <a:t>жная </a:t>
            </a:r>
            <a:r>
              <a:rPr lang="ru-RU" dirty="0"/>
              <a:t>А</a:t>
            </a:r>
            <a:r>
              <a:rPr lang="ru-RU" dirty="0" smtClean="0"/>
              <a:t>мерика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Кактус</a:t>
            </a:r>
          </a:p>
        </p:txBody>
      </p:sp>
      <p:pic>
        <p:nvPicPr>
          <p:cNvPr id="4" name="Объект 3" descr="https://edu-2.mob-edu.ru/ui/upload/courses/60/files/web_resources/25/Images_25/DOb_5-6_25_4_1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696744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194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Кактус</a:t>
            </a:r>
            <a:r>
              <a:rPr lang="ru-RU" sz="3600" dirty="0"/>
              <a:t> — уникальное растение. Живёт кактус в засушливых районах — пустынях и полупустынях. У него толстый стебель, а вместо листьев — колючки. Дожди в засушливых областях случаются редко, поэтому он запасает воду в своих стеблях. Кактус — это сочный бочоночек с водой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8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Юго-восточная А</a:t>
            </a:r>
            <a:r>
              <a:rPr lang="ru-RU" dirty="0" smtClean="0"/>
              <a:t>зия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Бамбук</a:t>
            </a:r>
          </a:p>
        </p:txBody>
      </p:sp>
      <p:pic>
        <p:nvPicPr>
          <p:cNvPr id="4" name="Объект 3" descr="https://edu-2.mob-edu.ru/ui/upload/courses/60/files/web_resources/25/Images_25/DOb_5-6_25_4_1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39527"/>
            <a:ext cx="7056784" cy="48858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6429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/>
              <a:t>Бамбук</a:t>
            </a:r>
            <a:r>
              <a:rPr lang="ru-RU" sz="3600" dirty="0"/>
              <a:t> — самая высокая трава в мире. Об этом растении на Востоке сложены легенды. </a:t>
            </a:r>
            <a:r>
              <a:rPr lang="ru-RU" sz="3600" dirty="0" smtClean="0"/>
              <a:t>Из</a:t>
            </a:r>
            <a:r>
              <a:rPr lang="ru-RU" sz="3600" dirty="0"/>
              <a:t> него делалось оружие и мирные орудия труда. С виду не очень прочное, но способное выдерживать сильные порывы ветра. Считается самой высокой травой, произрастающей на планете. Родственниками бамбука являются кукуруза, пшеница, рожь.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469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dirty="0" smtClean="0"/>
              <a:t>Африка</a:t>
            </a:r>
            <a:br>
              <a:rPr lang="ru-RU" dirty="0" smtClean="0"/>
            </a:br>
            <a:r>
              <a:rPr lang="ru-RU" dirty="0"/>
              <a:t>Баобаб</a:t>
            </a:r>
          </a:p>
        </p:txBody>
      </p:sp>
      <p:pic>
        <p:nvPicPr>
          <p:cNvPr id="4" name="Объект 3" descr="https://edu-2.mob-edu.ru/ui/upload/courses/60/files/web_resources/25/Images_25/DOb_5-6_25_4_16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4464496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9398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5">
      <a:dk1>
        <a:srgbClr val="76923C"/>
      </a:dk1>
      <a:lt1>
        <a:srgbClr val="EBF1DD"/>
      </a:lt1>
      <a:dk2>
        <a:srgbClr val="76923C"/>
      </a:dk2>
      <a:lt2>
        <a:srgbClr val="D7E3BC"/>
      </a:lt2>
      <a:accent1>
        <a:srgbClr val="EBF1DD"/>
      </a:accent1>
      <a:accent2>
        <a:srgbClr val="92D050"/>
      </a:accent2>
      <a:accent3>
        <a:srgbClr val="9BBB59"/>
      </a:accent3>
      <a:accent4>
        <a:srgbClr val="76923C"/>
      </a:accent4>
      <a:accent5>
        <a:srgbClr val="C3D69B"/>
      </a:accent5>
      <a:accent6>
        <a:srgbClr val="92D050"/>
      </a:accent6>
      <a:hlink>
        <a:srgbClr val="C3D69B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43</TotalTime>
  <Words>32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Необычные растения </vt:lpstr>
      <vt:lpstr>В мире много интересных растений. Отправляйся в путешествие по миру и узнавай о самых необычных растениях.</vt:lpstr>
      <vt:lpstr>Северная Америка Секвойя</vt:lpstr>
      <vt:lpstr>Презентация PowerPoint</vt:lpstr>
      <vt:lpstr>Южная Америка Кактус</vt:lpstr>
      <vt:lpstr>Презентация PowerPoint</vt:lpstr>
      <vt:lpstr>Юго-восточная Азия Бамбук</vt:lpstr>
      <vt:lpstr>Презентация PowerPoint</vt:lpstr>
      <vt:lpstr>Африка Баобаб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растения</dc:title>
  <dc:creator>user</dc:creator>
  <cp:lastModifiedBy>user</cp:lastModifiedBy>
  <cp:revision>5</cp:revision>
  <dcterms:created xsi:type="dcterms:W3CDTF">2020-05-29T14:53:21Z</dcterms:created>
  <dcterms:modified xsi:type="dcterms:W3CDTF">2020-08-30T14:13:02Z</dcterms:modified>
</cp:coreProperties>
</file>