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0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6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AB7726-D064-40C3-8D9A-B4D97966925B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8B1357-E8D4-4701-98E4-9655CABCE65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Объемная груша из бумаги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Аппликация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060848"/>
            <a:ext cx="329207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2656"/>
            <a:ext cx="2212848" cy="136815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Что понадобится для поделки?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560" y="1844824"/>
            <a:ext cx="2209800" cy="3187432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Цветная </a:t>
            </a:r>
            <a:r>
              <a:rPr lang="ru-RU" sz="1400" b="1" dirty="0" smtClean="0">
                <a:solidFill>
                  <a:srgbClr val="00B050"/>
                </a:solidFill>
              </a:rPr>
              <a:t>бумага. Зеленая и темно-зеленая для груши и листика. Также груша может быть желтой и оранжевой; Коричневый картон для стебелька; Простой карандаш, клей-карандаш, ножницы; Шаблон груши распечатанный, либо в собственном исполнении.</a:t>
            </a:r>
            <a:br>
              <a:rPr lang="ru-RU" sz="1400" b="1" dirty="0" smtClean="0">
                <a:solidFill>
                  <a:srgbClr val="00B050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Готовые шаблоны: груши, стебелька и листочка. </a:t>
            </a:r>
            <a:endParaRPr lang="ru-RU" sz="4000" dirty="0"/>
          </a:p>
        </p:txBody>
      </p:sp>
      <p:pic>
        <p:nvPicPr>
          <p:cNvPr id="276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32657"/>
            <a:ext cx="2212848" cy="165618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Ход работы: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2828785"/>
            <a:ext cx="2351856" cy="217932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Четыре шаблона груши </a:t>
            </a:r>
          </a:p>
          <a:p>
            <a:r>
              <a:rPr lang="ru-RU" sz="3200" dirty="0" smtClean="0">
                <a:solidFill>
                  <a:srgbClr val="7030A0"/>
                </a:solidFill>
              </a:rPr>
              <a:t>складываем пополам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28676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Склеить 4 заготовки, склеивая левую сторону с правой.</a:t>
            </a:r>
            <a:endParaRPr lang="ru-RU" sz="4000" dirty="0"/>
          </a:p>
        </p:txBody>
      </p:sp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8645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Завершающий этап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Все составляющие готовы, теперь настал момент их сборки в целостный фрукт.</a:t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На лист картона нужно приклеить  нашу поделку, стебель и зелёный листик.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8720"/>
            <a:ext cx="4476055" cy="548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1047</TotalTime>
  <Words>77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Объемная груша из бумаги</vt:lpstr>
      <vt:lpstr> Что понадобится для поделки? </vt:lpstr>
      <vt:lpstr>Готовые шаблоны: груши, стебелька и листочка. </vt:lpstr>
      <vt:lpstr>Ход работы:</vt:lpstr>
      <vt:lpstr>  Склеить 4 заготовки, склеивая левую сторону с правой.</vt:lpstr>
      <vt:lpstr>Завершающий этап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Объемная груша из бумаги</dc:title>
  <dc:creator>Dimon</dc:creator>
  <cp:lastModifiedBy>Dimon</cp:lastModifiedBy>
  <cp:revision>40</cp:revision>
  <dcterms:created xsi:type="dcterms:W3CDTF">2020-05-13T13:39:58Z</dcterms:created>
  <dcterms:modified xsi:type="dcterms:W3CDTF">2020-05-14T07:07:32Z</dcterms:modified>
</cp:coreProperties>
</file>