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Отчет о проделанной работе в летний период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838200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 течении всего </a:t>
            </a:r>
            <a:r>
              <a:rPr lang="ru-RU" sz="2400" b="1" dirty="0" smtClean="0"/>
              <a:t>летнего периода</a:t>
            </a:r>
            <a:r>
              <a:rPr lang="ru-RU" sz="2400" dirty="0" smtClean="0"/>
              <a:t> чередовались виды деятельности детей для того, чтобы правильно организовать отдых и игры. Дети с удовольствием слушали сказки, стихи, рассказы и песни о лете.</a:t>
            </a:r>
            <a:endParaRPr lang="ru-RU" sz="2400" dirty="0"/>
          </a:p>
        </p:txBody>
      </p:sp>
      <p:pic>
        <p:nvPicPr>
          <p:cNvPr id="7170" name="Picture 2" descr="C:\Users\Артем\Desktop\vfa0-g8mRV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928934"/>
            <a:ext cx="8686800" cy="21853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 лето дети выросли, отдохнули, повзрослели, укрепили свое здоровье.</a:t>
            </a:r>
            <a:endParaRPr lang="ru-RU" dirty="0"/>
          </a:p>
        </p:txBody>
      </p:sp>
      <p:pic>
        <p:nvPicPr>
          <p:cNvPr id="8194" name="Picture 2" descr="C:\Users\Артем\Desktop\kisspng-child-royalty-free-drawing-illustration-kids-therapy-png-5ab142810a5644.424073171521566337042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571744"/>
            <a:ext cx="8686800" cy="2346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Артем\Desktop\v4JDwvOSH6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1214422"/>
            <a:ext cx="3394472" cy="4525962"/>
          </a:xfrm>
          <a:prstGeom prst="rect">
            <a:avLst/>
          </a:prstGeom>
          <a:noFill/>
        </p:spPr>
      </p:pic>
      <p:pic>
        <p:nvPicPr>
          <p:cNvPr id="9219" name="Picture 3" descr="C:\Users\Артем\Desktop\R9if3MQxTU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857232"/>
            <a:ext cx="4071942" cy="5429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Артем\Desktop\Y9afSuHA_s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42852"/>
            <a:ext cx="4224853" cy="3168640"/>
          </a:xfrm>
          <a:prstGeom prst="rect">
            <a:avLst/>
          </a:prstGeom>
          <a:noFill/>
        </p:spPr>
      </p:pic>
      <p:pic>
        <p:nvPicPr>
          <p:cNvPr id="10243" name="Picture 3" descr="C:\Users\Артем\Desktop\ZQT07GRrSQw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3429000"/>
            <a:ext cx="4381498" cy="3286124"/>
          </a:xfrm>
          <a:prstGeom prst="rect">
            <a:avLst/>
          </a:prstGeom>
          <a:noFill/>
        </p:spPr>
      </p:pic>
      <p:pic>
        <p:nvPicPr>
          <p:cNvPr id="10244" name="Picture 4" descr="C:\Users\Артем\Desktop\RPJAnev1j-s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714356"/>
            <a:ext cx="4339835" cy="5786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/>
              <a:t>Лето для детей</a:t>
            </a:r>
            <a:r>
              <a:rPr lang="ru-RU" sz="1600" dirty="0" smtClean="0"/>
              <a:t> - самое лучшее время года, время отдыха. Когда можно больше находиться на воздухе, играть, закаляться, в полной мере насладиться его дарами: свежим воздухом, солнечными лучами и теплой нежной водой.</a:t>
            </a:r>
            <a:endParaRPr lang="ru-RU" sz="1600" dirty="0"/>
          </a:p>
        </p:txBody>
      </p:sp>
      <p:pic>
        <p:nvPicPr>
          <p:cNvPr id="1026" name="Picture 2" descr="C:\Users\Артем\Desktop\Шаблон_воспитатели_Кружковая-работа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71678"/>
            <a:ext cx="6424772" cy="38655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Цель: </a:t>
            </a:r>
            <a:r>
              <a:rPr lang="ru-RU" dirty="0" smtClean="0"/>
              <a:t>Создание в группе и на участке детского сада максимально эффективных условий для организации оздоровительной работы и развития познавательных интересов воспитанников в летний период.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-развитие двигательных, интеллектуальных, творческих способностей детей в разнообразных видах деятельности - сохранение и укрепление физического и психического здоровья воспитанников;</a:t>
            </a:r>
          </a:p>
          <a:p>
            <a:r>
              <a:rPr lang="ru-RU" sz="2800" dirty="0" smtClean="0"/>
              <a:t> - формирование у воспитанников привычки к здоровому образу жизни; </a:t>
            </a:r>
          </a:p>
          <a:p>
            <a:r>
              <a:rPr lang="ru-RU" sz="2800" dirty="0" smtClean="0"/>
              <a:t>-формирование навыков безопасного поведения;</a:t>
            </a:r>
          </a:p>
          <a:p>
            <a:r>
              <a:rPr lang="ru-RU" sz="2800" dirty="0" smtClean="0"/>
              <a:t> - развитие познавательных интересов воспитанников; 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ртем\Desktop\51LuzKCHII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428605"/>
            <a:ext cx="4286280" cy="3214710"/>
          </a:xfrm>
          <a:prstGeom prst="rect">
            <a:avLst/>
          </a:prstGeom>
          <a:noFill/>
        </p:spPr>
      </p:pic>
      <p:pic>
        <p:nvPicPr>
          <p:cNvPr id="2051" name="Picture 3" descr="C:\Users\Артем\Desktop\5zByxMlYh4M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3429000"/>
            <a:ext cx="4381499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К началу летнего сезона мы привели в порядок свой участок и прилегающую к нему территорию.</a:t>
            </a:r>
            <a:endParaRPr lang="ru-RU" dirty="0"/>
          </a:p>
        </p:txBody>
      </p:sp>
      <p:pic>
        <p:nvPicPr>
          <p:cNvPr id="3074" name="Picture 2" descr="C:\Users\Артем\Desktop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28" y="2143116"/>
            <a:ext cx="5471812" cy="4123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Дети научились, как правильно ухаживать за растениями. </a:t>
            </a:r>
            <a:endParaRPr lang="ru-RU" dirty="0"/>
          </a:p>
        </p:txBody>
      </p:sp>
      <p:pic>
        <p:nvPicPr>
          <p:cNvPr id="4098" name="Picture 2" descr="C:\Users\Артем\Desktop\DpAS7kkyef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28926" y="1785926"/>
            <a:ext cx="3394472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Были созданы условия для повышения двигательной активности детей на свежем воздухе, проводилась индивидуальная и подгрупповая работа с детьми по развитию основных движений на прогулке.</a:t>
            </a:r>
            <a:endParaRPr lang="ru-RU" sz="2000" dirty="0"/>
          </a:p>
        </p:txBody>
      </p:sp>
      <p:pic>
        <p:nvPicPr>
          <p:cNvPr id="5122" name="Picture 2" descr="C:\Users\Артем\Desktop\Gro2XLB5jz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500174"/>
            <a:ext cx="3394472" cy="4525962"/>
          </a:xfrm>
          <a:prstGeom prst="rect">
            <a:avLst/>
          </a:prstGeom>
          <a:noFill/>
        </p:spPr>
      </p:pic>
      <p:pic>
        <p:nvPicPr>
          <p:cNvPr id="5123" name="Picture 3" descr="C:\Users\Артем\Desktop\Ljm8zgNUMqQ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1428736"/>
            <a:ext cx="3643314" cy="4857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Во время летнего периода проводился проект под названием «Белая берёза-русская краса»</a:t>
            </a:r>
            <a:br>
              <a:rPr lang="ru-RU" sz="2400" dirty="0" smtClean="0"/>
            </a:br>
            <a:r>
              <a:rPr lang="ru-RU" sz="2400" dirty="0" smtClean="0"/>
              <a:t>все цели данного проекта были достигнуты.</a:t>
            </a:r>
            <a:endParaRPr lang="ru-RU" sz="2400" dirty="0"/>
          </a:p>
        </p:txBody>
      </p:sp>
      <p:pic>
        <p:nvPicPr>
          <p:cNvPr id="6146" name="Picture 2" descr="C:\Users\Артем\Desktop\RX-DtmtRoC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2071678"/>
            <a:ext cx="4714908" cy="3536181"/>
          </a:xfrm>
          <a:prstGeom prst="rect">
            <a:avLst/>
          </a:prstGeom>
          <a:noFill/>
        </p:spPr>
      </p:pic>
      <p:pic>
        <p:nvPicPr>
          <p:cNvPr id="6147" name="Picture 3" descr="C:\Users\Артем\Desktop\PnKpahGhmwY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1643050"/>
            <a:ext cx="3804074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84</TotalTime>
  <Words>96</Words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Лето для детей - самое лучшее время года, время отдыха. Когда можно больше находиться на воздухе, играть, закаляться, в полной мере насладиться его дарами: свежим воздухом, солнечными лучами и теплой нежной водой.</vt:lpstr>
      <vt:lpstr>Слайд 3</vt:lpstr>
      <vt:lpstr>Задачи: </vt:lpstr>
      <vt:lpstr>Слайд 5</vt:lpstr>
      <vt:lpstr> К началу летнего сезона мы привели в порядок свой участок и прилегающую к нему территорию.</vt:lpstr>
      <vt:lpstr>Дети научились, как правильно ухаживать за растениями. </vt:lpstr>
      <vt:lpstr>Были созданы условия для повышения двигательной активности детей на свежем воздухе, проводилась индивидуальная и подгрупповая работа с детьми по развитию основных движений на прогулке.</vt:lpstr>
      <vt:lpstr>Во время летнего периода проводился проект под названием «Белая берёза-русская краса» все цели данного проекта были достигнуты.</vt:lpstr>
      <vt:lpstr>   В течении всего летнего периода чередовались виды деятельности детей для того, чтобы правильно организовать отдых и игры. Дети с удовольствием слушали сказки, стихи, рассказы и песни о лете.</vt:lpstr>
      <vt:lpstr> За лето дети выросли, отдохнули, повзрослели, укрепили свое здоровье.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</dc:creator>
  <cp:lastModifiedBy>Артем</cp:lastModifiedBy>
  <cp:revision>10</cp:revision>
  <dcterms:created xsi:type="dcterms:W3CDTF">2018-08-27T16:39:39Z</dcterms:created>
  <dcterms:modified xsi:type="dcterms:W3CDTF">2020-08-30T17:14:36Z</dcterms:modified>
</cp:coreProperties>
</file>