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1" d="100"/>
          <a:sy n="91" d="100"/>
        </p:scale>
        <p:origin x="-972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8/30/2020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8/30/2020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8/30/2020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8/30/2020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8/30/2020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8/30/2020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8/30/2020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8/30/2020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8/30/2020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8/30/2020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8/30/2020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8/30/2020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57200" y="990600"/>
            <a:ext cx="7772400" cy="1905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Парламентаризм в Российской Империи. Первые созывы </a:t>
            </a:r>
            <a:r>
              <a:rPr lang="ru-RU" dirty="0"/>
              <a:t>Г</a:t>
            </a:r>
            <a:r>
              <a:rPr lang="ru-RU" dirty="0" smtClean="0"/>
              <a:t>осударственных Дум</a:t>
            </a:r>
            <a:br>
              <a:rPr lang="ru-RU" dirty="0" smtClean="0"/>
            </a:br>
            <a:r>
              <a:rPr lang="ru-RU" i="1" dirty="0" smtClean="0"/>
              <a:t>Часть 2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419872" y="4797152"/>
            <a:ext cx="4968552" cy="1440160"/>
          </a:xfrm>
          <a:noFill/>
        </p:spPr>
        <p:txBody>
          <a:bodyPr>
            <a:normAutofit lnSpcReduction="10000"/>
          </a:bodyPr>
          <a:lstStyle/>
          <a:p>
            <a:pPr algn="l"/>
            <a:r>
              <a:rPr lang="ru-RU" sz="1600" b="1" dirty="0" smtClean="0">
                <a:solidFill>
                  <a:schemeClr val="accent1"/>
                </a:solidFill>
              </a:rPr>
              <a:t>Выполнила:</a:t>
            </a:r>
          </a:p>
          <a:p>
            <a:pPr algn="l"/>
            <a:r>
              <a:rPr lang="ru-RU" sz="1600" b="1" dirty="0" smtClean="0">
                <a:solidFill>
                  <a:schemeClr val="accent1"/>
                </a:solidFill>
              </a:rPr>
              <a:t>ученица 11 А класса </a:t>
            </a:r>
          </a:p>
          <a:p>
            <a:pPr algn="l"/>
            <a:r>
              <a:rPr lang="ru-RU" sz="1600" b="1" dirty="0" smtClean="0">
                <a:solidFill>
                  <a:schemeClr val="accent1"/>
                </a:solidFill>
              </a:rPr>
              <a:t>МБОУ «Школа №175» г.о. Самара</a:t>
            </a:r>
          </a:p>
          <a:p>
            <a:pPr algn="l"/>
            <a:r>
              <a:rPr lang="ru-RU" sz="1600" b="1" dirty="0" smtClean="0">
                <a:solidFill>
                  <a:schemeClr val="accent1"/>
                </a:solidFill>
              </a:rPr>
              <a:t>Чернова Варвара. </a:t>
            </a:r>
          </a:p>
          <a:p>
            <a:pPr algn="l"/>
            <a:r>
              <a:rPr lang="ru-RU" sz="1600" b="1" dirty="0" smtClean="0">
                <a:solidFill>
                  <a:schemeClr val="accent1"/>
                </a:solidFill>
              </a:rPr>
              <a:t>Учитель: </a:t>
            </a:r>
            <a:r>
              <a:rPr lang="ru-RU" sz="1600" b="1" dirty="0" err="1" smtClean="0">
                <a:solidFill>
                  <a:schemeClr val="accent1"/>
                </a:solidFill>
              </a:rPr>
              <a:t>Кассина</a:t>
            </a:r>
            <a:r>
              <a:rPr lang="ru-RU" sz="1600" b="1" dirty="0" smtClean="0">
                <a:solidFill>
                  <a:schemeClr val="accent1"/>
                </a:solidFill>
              </a:rPr>
              <a:t> Татьяна Петровна</a:t>
            </a:r>
            <a:endParaRPr lang="ru-RU" sz="16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5140200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9698" name="Picture 2" descr="https://cf.ppt-online.org/files1/slide/2/2JUikYOjN6mqbpxIQfWeKMCs04halGR5tX1HwZAuvF/slide-20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0572" y="0"/>
            <a:ext cx="9286056" cy="69554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72347842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5602" name="Picture 2" descr="http://900igr.net/up/datas/85895/020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13709982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7410" name="Picture 2" descr="https://ds04.infourok.ru/uploads/ex/0eab/0005db0a-030f330d/img19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11686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75024516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8674" name="Picture 2" descr="http://900igr.net/up/datas/89158/013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1882" y="-10020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13721160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1746" name="Picture 2" descr="https://slide-share.ru/slide/5209219.jpe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3142" y="-3302"/>
            <a:ext cx="9144000" cy="75367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23242959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22" name="Picture 2" descr="https://cf.ppt-online.org/files/slide/q/QP9kFnjTeSxRmB7H1qdYXLyf32vKhZDptO50zW/slide-21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4758" y="-462630"/>
            <a:ext cx="9753600" cy="7305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77532535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3794" name="Picture 2" descr="https://slide-share.ru/slide/88672.jpe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27384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22746782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2770" name="Picture 2" descr="https://present5.com/presentation/1/178060821_438327053.pdf-img/178060821_438327053.pdf-14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37341847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2290" name="Picture 2" descr="https://ds02.infourok.ru/uploads/ex/05aa/00008e61-a59448de/img8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65791911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3314" name="Picture 2" descr="https://myslide.ru/documents_4/818f58df0b0863ce7f524226904ebc42/img20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228600" y="171450"/>
            <a:ext cx="8610600" cy="6457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6793721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5362" name="Picture 2" descr="https://cf.ppt-online.org/files/slide/w/WNFCmtViAqOXGDHIvzbgfj73kLdruM9l0a2cno/slide-26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32330679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https://presentacii.ru/documents_2/939194a8bc71075e9850ea7767345fbc/img14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81000" y="285750"/>
            <a:ext cx="8458200" cy="6343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49723015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4338" name="Picture 2" descr="https://ds02.infourok.ru/uploads/ex/021e/00065735-d27eb5c5/7/img7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45890"/>
          <a:stretch>
            <a:fillRect/>
          </a:stretch>
        </p:blipFill>
        <p:spPr bwMode="auto">
          <a:xfrm>
            <a:off x="457200" y="1676400"/>
            <a:ext cx="8305800" cy="33567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0" y="381000"/>
            <a:ext cx="9144000" cy="100811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>
                <a:solidFill>
                  <a:schemeClr val="tx1"/>
                </a:solidFill>
              </a:rPr>
              <a:t>вывод</a:t>
            </a:r>
            <a:endParaRPr lang="ru-RU" sz="54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071173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9458" name="Picture 2" descr="http://900igr.net/up/datas/189946/022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26787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2810369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6386" name="Picture 2" descr="https://ds04.infourok.ru/uploads/ex/0eab/0005db0a-030f330d/img16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300644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6402705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482" name="Picture 2" descr="https://presentacii.ru/documents_2/b72fb2579e7861160b18bef83d371b66/img10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56231607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2530" name="Picture 2" descr="https://ds04.infourok.ru/uploads/ex/1356/000df605-ae6f17c0/img8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605" y="-1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3889127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4578" name="Picture 2" descr="http://900igr.net/up/datas/89158/012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23340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27851610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6626" name="Picture 2" descr="https://slide-share.ru/slide/5209218.jpe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40936"/>
            <a:ext cx="9324528" cy="7646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68144260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7650" name="Picture 2" descr="https://cf.ppt-online.org/files/slide/s/skZ65X2VYuvaNSQWjAdl7COqfF8MJ3wy9tbrUg/slide-7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7101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06576813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33</Words>
  <Application>Microsoft Office PowerPoint</Application>
  <PresentationFormat>Экран (4:3)</PresentationFormat>
  <Paragraphs>7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Office Theme</vt:lpstr>
      <vt:lpstr>Парламентаризм в Российской Империи. Первые созывы Государственных Дум Часть 2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Парламентаризм в Российской Империи. Первые созывы Государственных Дум Часть 2 </dc:title>
  <dc:creator>ЮЗЕР</dc:creator>
  <cp:lastModifiedBy>ЮЗЕР</cp:lastModifiedBy>
  <cp:revision>2</cp:revision>
  <dcterms:created xsi:type="dcterms:W3CDTF">2020-08-30T08:04:24Z</dcterms:created>
  <dcterms:modified xsi:type="dcterms:W3CDTF">2020-08-30T08:14:02Z</dcterms:modified>
</cp:coreProperties>
</file>