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89" r:id="rId2"/>
    <p:sldId id="290" r:id="rId3"/>
    <p:sldId id="291" r:id="rId4"/>
    <p:sldId id="292" r:id="rId5"/>
    <p:sldId id="293" r:id="rId6"/>
    <p:sldId id="294" r:id="rId7"/>
    <p:sldId id="295" r:id="rId8"/>
    <p:sldId id="259" r:id="rId9"/>
    <p:sldId id="260" r:id="rId10"/>
    <p:sldId id="265" r:id="rId11"/>
    <p:sldId id="264" r:id="rId12"/>
    <p:sldId id="27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972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E66518-6202-4D89-82AF-9FA2A6AC2DF6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FB9CC1-9A3D-4A9C-B642-A8201B5463A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FB9CC1-9A3D-4A9C-B642-A8201B5463A2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6047EC-FAC2-44D3-B7AD-2D2FC1BE53D5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C974F4-1C91-4DA9-9FE4-60F469C26C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6047EC-FAC2-44D3-B7AD-2D2FC1BE53D5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C974F4-1C91-4DA9-9FE4-60F469C26C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6047EC-FAC2-44D3-B7AD-2D2FC1BE53D5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C974F4-1C91-4DA9-9FE4-60F469C26C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6047EC-FAC2-44D3-B7AD-2D2FC1BE53D5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C974F4-1C91-4DA9-9FE4-60F469C26C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6047EC-FAC2-44D3-B7AD-2D2FC1BE53D5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C974F4-1C91-4DA9-9FE4-60F469C26C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6047EC-FAC2-44D3-B7AD-2D2FC1BE53D5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C974F4-1C91-4DA9-9FE4-60F469C26C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6047EC-FAC2-44D3-B7AD-2D2FC1BE53D5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C974F4-1C91-4DA9-9FE4-60F469C26C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6047EC-FAC2-44D3-B7AD-2D2FC1BE53D5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C974F4-1C91-4DA9-9FE4-60F469C26C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6047EC-FAC2-44D3-B7AD-2D2FC1BE53D5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C974F4-1C91-4DA9-9FE4-60F469C26C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6047EC-FAC2-44D3-B7AD-2D2FC1BE53D5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C974F4-1C91-4DA9-9FE4-60F469C26C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6047EC-FAC2-44D3-B7AD-2D2FC1BE53D5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C974F4-1C91-4DA9-9FE4-60F469C26C0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6047EC-FAC2-44D3-B7AD-2D2FC1BE53D5}" type="datetimeFigureOut">
              <a:rPr lang="ru-RU" smtClean="0"/>
              <a:pPr/>
              <a:t>30.08.2020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1C974F4-1C91-4DA9-9FE4-60F469C26C0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484784"/>
            <a:ext cx="7772400" cy="201622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Парламентаризм в Российской Империи. Первые созывы </a:t>
            </a:r>
            <a:r>
              <a:rPr lang="ru-RU" dirty="0"/>
              <a:t>Г</a:t>
            </a:r>
            <a:r>
              <a:rPr lang="ru-RU" dirty="0" smtClean="0"/>
              <a:t>осударственных Дум</a:t>
            </a:r>
            <a:br>
              <a:rPr lang="ru-RU" dirty="0" smtClean="0"/>
            </a:br>
            <a:r>
              <a:rPr lang="ru-RU" sz="4000" i="1" dirty="0" smtClean="0"/>
              <a:t>Часть 1</a:t>
            </a:r>
            <a:endParaRPr lang="ru-RU" sz="40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19872" y="4797152"/>
            <a:ext cx="4968552" cy="1440160"/>
          </a:xfrm>
          <a:noFill/>
        </p:spPr>
        <p:txBody>
          <a:bodyPr>
            <a:normAutofit/>
          </a:bodyPr>
          <a:lstStyle/>
          <a:p>
            <a:pPr algn="l"/>
            <a:r>
              <a:rPr lang="ru-RU" sz="1600" b="1" dirty="0" smtClean="0">
                <a:solidFill>
                  <a:schemeClr val="accent1"/>
                </a:solidFill>
              </a:rPr>
              <a:t>Выполнила:</a:t>
            </a:r>
          </a:p>
          <a:p>
            <a:pPr algn="l"/>
            <a:r>
              <a:rPr lang="ru-RU" sz="1600" b="1" dirty="0" smtClean="0">
                <a:solidFill>
                  <a:schemeClr val="accent1"/>
                </a:solidFill>
              </a:rPr>
              <a:t>ученица 11 А класса </a:t>
            </a:r>
          </a:p>
          <a:p>
            <a:pPr algn="l"/>
            <a:r>
              <a:rPr lang="ru-RU" sz="1600" b="1" dirty="0" smtClean="0">
                <a:solidFill>
                  <a:schemeClr val="accent1"/>
                </a:solidFill>
              </a:rPr>
              <a:t>МБОУ «Школа №175» г.о. Самара</a:t>
            </a:r>
          </a:p>
          <a:p>
            <a:pPr algn="l"/>
            <a:r>
              <a:rPr lang="ru-RU" sz="1600" b="1" dirty="0" smtClean="0">
                <a:solidFill>
                  <a:schemeClr val="accent1"/>
                </a:solidFill>
              </a:rPr>
              <a:t>Чернова Варвара. </a:t>
            </a:r>
          </a:p>
          <a:p>
            <a:pPr algn="l"/>
            <a:r>
              <a:rPr lang="ru-RU" sz="1600" b="1" dirty="0" smtClean="0">
                <a:solidFill>
                  <a:schemeClr val="accent1"/>
                </a:solidFill>
              </a:rPr>
              <a:t>Учитель: </a:t>
            </a:r>
            <a:r>
              <a:rPr lang="ru-RU" sz="1600" b="1" dirty="0" err="1" smtClean="0">
                <a:solidFill>
                  <a:schemeClr val="accent1"/>
                </a:solidFill>
              </a:rPr>
              <a:t>Кассина</a:t>
            </a:r>
            <a:r>
              <a:rPr lang="ru-RU" sz="1600" b="1" dirty="0" smtClean="0">
                <a:solidFill>
                  <a:schemeClr val="accent1"/>
                </a:solidFill>
              </a:rPr>
              <a:t> Татьяна Петровна</a:t>
            </a:r>
            <a:endParaRPr lang="ru-RU" sz="16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514020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s://fhd.multiurok.ru/f/b/3/fb3104fc3b3eac0bfe63216187d3c14be7594ff6/img_no-name_1_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2646"/>
            <a:ext cx="8424936" cy="631870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428675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s://slide-share.ru/slide/88668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14654"/>
            <a:ext cx="8208912" cy="61566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811253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s://ds04.infourok.ru/uploads/ex/1356/000df605-ae6f17c0/img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464" r="14286"/>
          <a:stretch>
            <a:fillRect/>
          </a:stretch>
        </p:blipFill>
        <p:spPr bwMode="auto">
          <a:xfrm>
            <a:off x="1619672" y="548680"/>
            <a:ext cx="5760640" cy="53175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2731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 descr="https://cf.ppt-online.org/files/slide/m/MoybNi1VIkZfjnCUtaQRBhzgDpEFWPmxwX82Gs/slide-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863729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http://900igr.net/up/datas/98338/00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94423"/>
            <a:ext cx="8211885" cy="615891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274378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866" name="Picture 2" descr="https://ds03.infourok.ru/uploads/ex/1006/000232e5-5a828c88/img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3160"/>
            <a:ext cx="8445588" cy="63341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647327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7890" name="Picture 2" descr="https://ds04.infourok.ru/uploads/ex/00df/000b999e-c91add48/img1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04486"/>
            <a:ext cx="8640960" cy="648072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882145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8914" name="Picture 2" descr="https://ds04.infourok.ru/uploads/ex/0338/00072f27-1e5ea881/img1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9991670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9938" name="Picture 2" descr="http://900igr.net/up/datas/154092/02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15263"/>
            <a:ext cx="8413441" cy="63100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367358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slide-share.ru/slide/4497662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80628"/>
            <a:ext cx="8640960" cy="648072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404390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pbs.twimg.com/media/D5IVkYJWkAAXt9C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50658"/>
            <a:ext cx="8208912" cy="61566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35345587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90</TotalTime>
  <Words>33</Words>
  <Application>Microsoft Office PowerPoint</Application>
  <PresentationFormat>Экран (4:3)</PresentationFormat>
  <Paragraphs>7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Парламентаризм в Российской Империи. Первые созывы Государственных Дум Часть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ЮЗЕР</cp:lastModifiedBy>
  <cp:revision>14</cp:revision>
  <dcterms:created xsi:type="dcterms:W3CDTF">2019-12-03T02:24:26Z</dcterms:created>
  <dcterms:modified xsi:type="dcterms:W3CDTF">2020-08-30T08:36:28Z</dcterms:modified>
</cp:coreProperties>
</file>