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  <p:sldMasterId id="2147483960" r:id="rId2"/>
  </p:sld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6643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PAST SIMPLE. REGULAR VERBS.SOME </a:t>
            </a:r>
            <a:r>
              <a:rPr lang="en-US" sz="28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PRACTICE</a:t>
            </a:r>
            <a:endParaRPr lang="ru-RU" sz="2800" b="1" dirty="0">
              <a:solidFill>
                <a:srgbClr val="00206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571612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cs typeface="Aharoni" pitchFamily="2" charset="-79"/>
              </a:rPr>
              <a:t>My father traveled to London last year. </a:t>
            </a:r>
            <a:endParaRPr lang="ru-RU" b="1" dirty="0"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2143116"/>
            <a:ext cx="4714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My father </a:t>
            </a:r>
            <a:r>
              <a:rPr lang="en-US" b="1" dirty="0" smtClean="0">
                <a:solidFill>
                  <a:srgbClr val="FF0000"/>
                </a:solidFill>
              </a:rPr>
              <a:t>travelled</a:t>
            </a:r>
            <a:r>
              <a:rPr lang="en-US" b="1" dirty="0" smtClean="0"/>
              <a:t> to London last year.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714620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Linda didn’t watched a film yesterday.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00496" y="3214686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Linda didn’t </a:t>
            </a:r>
            <a:r>
              <a:rPr lang="en-US" b="1" dirty="0" smtClean="0">
                <a:solidFill>
                  <a:srgbClr val="FF0000"/>
                </a:solidFill>
              </a:rPr>
              <a:t>watch</a:t>
            </a:r>
            <a:r>
              <a:rPr lang="en-US" b="1" dirty="0" smtClean="0"/>
              <a:t> a film yesterday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4000504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Do you play football last Sunday?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71934" y="4500570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Did</a:t>
            </a:r>
            <a:r>
              <a:rPr lang="en-US" b="1" dirty="0" smtClean="0"/>
              <a:t> you play football last Sunday?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5572140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Sarah / visit / did / cousins / morning / her / yesterday 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6072206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Did Sarah visit her cousins yesterday morning?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st-simple-irregular-verbs-grammar-drills-grammar-guides_85611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8572560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a70731805ac8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85728"/>
            <a:ext cx="8143932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</TotalTime>
  <Words>72</Words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1_Трек</vt:lpstr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2020-03-19T17:50:47Z</dcterms:created>
  <dcterms:modified xsi:type="dcterms:W3CDTF">2020-04-21T21:36:24Z</dcterms:modified>
</cp:coreProperties>
</file>