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699217-B521-4712-96A0-982279CA868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C00691-D9E0-4B20-914D-A0955C839132}">
      <dgm:prSet phldrT="[Текст]"/>
      <dgm:spPr/>
      <dgm:t>
        <a:bodyPr/>
        <a:lstStyle/>
        <a:p>
          <a:r>
            <a:rPr lang="en-US" dirty="0" smtClean="0"/>
            <a:t>walk</a:t>
          </a:r>
          <a:endParaRPr lang="ru-RU" dirty="0"/>
        </a:p>
      </dgm:t>
    </dgm:pt>
    <dgm:pt modelId="{29C16DC0-2083-44B4-8884-227E4736178B}" type="parTrans" cxnId="{64BF4E01-966B-481E-AAAC-DE9507AD1E40}">
      <dgm:prSet/>
      <dgm:spPr/>
      <dgm:t>
        <a:bodyPr/>
        <a:lstStyle/>
        <a:p>
          <a:endParaRPr lang="ru-RU"/>
        </a:p>
      </dgm:t>
    </dgm:pt>
    <dgm:pt modelId="{FC0F1D17-45A4-4A82-BA5D-7EF2A6103BA9}" type="sibTrans" cxnId="{64BF4E01-966B-481E-AAAC-DE9507AD1E40}">
      <dgm:prSet/>
      <dgm:spPr/>
      <dgm:t>
        <a:bodyPr/>
        <a:lstStyle/>
        <a:p>
          <a:endParaRPr lang="ru-RU"/>
        </a:p>
      </dgm:t>
    </dgm:pt>
    <dgm:pt modelId="{F933F82C-3FA6-44C3-862B-A010700FC856}">
      <dgm:prSet phldrT="[Текст]"/>
      <dgm:spPr/>
      <dgm:t>
        <a:bodyPr/>
        <a:lstStyle/>
        <a:p>
          <a:endParaRPr lang="en-US" dirty="0" smtClean="0"/>
        </a:p>
        <a:p>
          <a:r>
            <a:rPr lang="en-US" dirty="0" smtClean="0"/>
            <a:t>Cry</a:t>
          </a:r>
        </a:p>
        <a:p>
          <a:endParaRPr lang="ru-RU" dirty="0"/>
        </a:p>
      </dgm:t>
    </dgm:pt>
    <dgm:pt modelId="{64720F8D-4ECF-4F70-AE1C-888FB55E178D}" type="parTrans" cxnId="{1F2F6AC8-FBDF-4DAD-B4D1-C2A6EBBB79BB}">
      <dgm:prSet/>
      <dgm:spPr/>
      <dgm:t>
        <a:bodyPr/>
        <a:lstStyle/>
        <a:p>
          <a:endParaRPr lang="ru-RU"/>
        </a:p>
      </dgm:t>
    </dgm:pt>
    <dgm:pt modelId="{CCBA4FA1-7392-4FB0-8764-05C7FBC5C87F}" type="sibTrans" cxnId="{1F2F6AC8-FBDF-4DAD-B4D1-C2A6EBBB79BB}">
      <dgm:prSet/>
      <dgm:spPr/>
      <dgm:t>
        <a:bodyPr/>
        <a:lstStyle/>
        <a:p>
          <a:endParaRPr lang="ru-RU"/>
        </a:p>
      </dgm:t>
    </dgm:pt>
    <dgm:pt modelId="{5A1B8496-D648-4672-B8F9-04BF54FC0DE7}">
      <dgm:prSet phldrT="[Текст]"/>
      <dgm:spPr/>
      <dgm:t>
        <a:bodyPr/>
        <a:lstStyle/>
        <a:p>
          <a:r>
            <a:rPr lang="en-US" dirty="0" smtClean="0"/>
            <a:t>play</a:t>
          </a:r>
          <a:endParaRPr lang="ru-RU" dirty="0"/>
        </a:p>
      </dgm:t>
    </dgm:pt>
    <dgm:pt modelId="{D0F9418D-9E3B-4D14-B880-AF06E5E0736F}" type="sibTrans" cxnId="{A488703F-BFEF-4E28-8ECC-2B4D6531F83C}">
      <dgm:prSet/>
      <dgm:spPr/>
      <dgm:t>
        <a:bodyPr/>
        <a:lstStyle/>
        <a:p>
          <a:endParaRPr lang="ru-RU"/>
        </a:p>
      </dgm:t>
    </dgm:pt>
    <dgm:pt modelId="{46AFEE92-98A6-4BFF-B6D5-875B1D723AF4}" type="parTrans" cxnId="{A488703F-BFEF-4E28-8ECC-2B4D6531F83C}">
      <dgm:prSet/>
      <dgm:spPr/>
      <dgm:t>
        <a:bodyPr/>
        <a:lstStyle/>
        <a:p>
          <a:endParaRPr lang="ru-RU"/>
        </a:p>
      </dgm:t>
    </dgm:pt>
    <dgm:pt modelId="{6904479C-2538-4526-9449-679A59C10943}" type="pres">
      <dgm:prSet presAssocID="{4D699217-B521-4712-96A0-982279CA868F}" presName="linear" presStyleCnt="0">
        <dgm:presLayoutVars>
          <dgm:dir/>
          <dgm:animLvl val="lvl"/>
          <dgm:resizeHandles val="exact"/>
        </dgm:presLayoutVars>
      </dgm:prSet>
      <dgm:spPr/>
    </dgm:pt>
    <dgm:pt modelId="{E5B98235-F7F1-4284-8237-B438E9863070}" type="pres">
      <dgm:prSet presAssocID="{7BC00691-D9E0-4B20-914D-A0955C839132}" presName="parentLin" presStyleCnt="0"/>
      <dgm:spPr/>
    </dgm:pt>
    <dgm:pt modelId="{7B4C253E-298D-40F9-8692-D6C58DF2BF19}" type="pres">
      <dgm:prSet presAssocID="{7BC00691-D9E0-4B20-914D-A0955C839132}" presName="parentLeftMargin" presStyleLbl="node1" presStyleIdx="0" presStyleCnt="3"/>
      <dgm:spPr/>
    </dgm:pt>
    <dgm:pt modelId="{B6DC84A4-A50C-401A-9243-BE07C7764984}" type="pres">
      <dgm:prSet presAssocID="{7BC00691-D9E0-4B20-914D-A0955C83913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B7FBB40-3008-4DE5-882D-20C53DE40026}" type="pres">
      <dgm:prSet presAssocID="{7BC00691-D9E0-4B20-914D-A0955C839132}" presName="negativeSpace" presStyleCnt="0"/>
      <dgm:spPr/>
    </dgm:pt>
    <dgm:pt modelId="{58AAC766-7449-412B-A0D1-81E9FC34BDC5}" type="pres">
      <dgm:prSet presAssocID="{7BC00691-D9E0-4B20-914D-A0955C839132}" presName="childText" presStyleLbl="conFgAcc1" presStyleIdx="0" presStyleCnt="3">
        <dgm:presLayoutVars>
          <dgm:bulletEnabled val="1"/>
        </dgm:presLayoutVars>
      </dgm:prSet>
      <dgm:spPr/>
    </dgm:pt>
    <dgm:pt modelId="{572AE76E-B802-41D0-ADCC-EFEF5DACC35F}" type="pres">
      <dgm:prSet presAssocID="{FC0F1D17-45A4-4A82-BA5D-7EF2A6103BA9}" presName="spaceBetweenRectangles" presStyleCnt="0"/>
      <dgm:spPr/>
    </dgm:pt>
    <dgm:pt modelId="{BD86DCBC-33E8-4C39-92E8-8ED9CCC66135}" type="pres">
      <dgm:prSet presAssocID="{5A1B8496-D648-4672-B8F9-04BF54FC0DE7}" presName="parentLin" presStyleCnt="0"/>
      <dgm:spPr/>
    </dgm:pt>
    <dgm:pt modelId="{68E90846-D9C9-4965-B6E4-C3BD44671363}" type="pres">
      <dgm:prSet presAssocID="{5A1B8496-D648-4672-B8F9-04BF54FC0DE7}" presName="parentLeftMargin" presStyleLbl="node1" presStyleIdx="0" presStyleCnt="3"/>
      <dgm:spPr/>
    </dgm:pt>
    <dgm:pt modelId="{2C42D74E-D23C-4C3A-92D1-F29B2788E18A}" type="pres">
      <dgm:prSet presAssocID="{5A1B8496-D648-4672-B8F9-04BF54FC0DE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4F0D7-C32E-455B-85A9-2A916F4F8AB4}" type="pres">
      <dgm:prSet presAssocID="{5A1B8496-D648-4672-B8F9-04BF54FC0DE7}" presName="negativeSpace" presStyleCnt="0"/>
      <dgm:spPr/>
    </dgm:pt>
    <dgm:pt modelId="{70D4E51E-0732-423B-B164-FC105E14496C}" type="pres">
      <dgm:prSet presAssocID="{5A1B8496-D648-4672-B8F9-04BF54FC0DE7}" presName="childText" presStyleLbl="conFgAcc1" presStyleIdx="1" presStyleCnt="3" custLinFactY="-3580" custLinFactNeighborX="-672" custLinFactNeighborY="-100000">
        <dgm:presLayoutVars>
          <dgm:bulletEnabled val="1"/>
        </dgm:presLayoutVars>
      </dgm:prSet>
      <dgm:spPr/>
    </dgm:pt>
    <dgm:pt modelId="{EE5CDBBC-6CF0-4125-8552-6F0BB757E5A2}" type="pres">
      <dgm:prSet presAssocID="{D0F9418D-9E3B-4D14-B880-AF06E5E0736F}" presName="spaceBetweenRectangles" presStyleCnt="0"/>
      <dgm:spPr/>
    </dgm:pt>
    <dgm:pt modelId="{50F19259-2621-4450-96B5-791FBF365FCD}" type="pres">
      <dgm:prSet presAssocID="{F933F82C-3FA6-44C3-862B-A010700FC856}" presName="parentLin" presStyleCnt="0"/>
      <dgm:spPr/>
    </dgm:pt>
    <dgm:pt modelId="{CD864DA2-2E72-4630-A143-DC75F8812F2A}" type="pres">
      <dgm:prSet presAssocID="{F933F82C-3FA6-44C3-862B-A010700FC856}" presName="parentLeftMargin" presStyleLbl="node1" presStyleIdx="1" presStyleCnt="3"/>
      <dgm:spPr/>
    </dgm:pt>
    <dgm:pt modelId="{F3561B1F-4C4F-46BE-9609-2E0AB9C13DBC}" type="pres">
      <dgm:prSet presAssocID="{F933F82C-3FA6-44C3-862B-A010700FC856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1C137844-A7DB-43E4-A9B1-2C836819A3C9}" type="pres">
      <dgm:prSet presAssocID="{F933F82C-3FA6-44C3-862B-A010700FC856}" presName="negativeSpace" presStyleCnt="0"/>
      <dgm:spPr/>
    </dgm:pt>
    <dgm:pt modelId="{630EDA3D-837A-41BB-AC8A-0719E19C1B24}" type="pres">
      <dgm:prSet presAssocID="{F933F82C-3FA6-44C3-862B-A010700FC85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488703F-BFEF-4E28-8ECC-2B4D6531F83C}" srcId="{4D699217-B521-4712-96A0-982279CA868F}" destId="{5A1B8496-D648-4672-B8F9-04BF54FC0DE7}" srcOrd="1" destOrd="0" parTransId="{46AFEE92-98A6-4BFF-B6D5-875B1D723AF4}" sibTransId="{D0F9418D-9E3B-4D14-B880-AF06E5E0736F}"/>
    <dgm:cxn modelId="{BD1728D3-4B16-4634-9FD6-36C0A3F843F4}" type="presOf" srcId="{7BC00691-D9E0-4B20-914D-A0955C839132}" destId="{7B4C253E-298D-40F9-8692-D6C58DF2BF19}" srcOrd="0" destOrd="0" presId="urn:microsoft.com/office/officeart/2005/8/layout/list1"/>
    <dgm:cxn modelId="{1F2F6AC8-FBDF-4DAD-B4D1-C2A6EBBB79BB}" srcId="{4D699217-B521-4712-96A0-982279CA868F}" destId="{F933F82C-3FA6-44C3-862B-A010700FC856}" srcOrd="2" destOrd="0" parTransId="{64720F8D-4ECF-4F70-AE1C-888FB55E178D}" sibTransId="{CCBA4FA1-7392-4FB0-8764-05C7FBC5C87F}"/>
    <dgm:cxn modelId="{4B7DFF5F-1214-43B5-8CC0-BDC77869843E}" type="presOf" srcId="{7BC00691-D9E0-4B20-914D-A0955C839132}" destId="{B6DC84A4-A50C-401A-9243-BE07C7764984}" srcOrd="1" destOrd="0" presId="urn:microsoft.com/office/officeart/2005/8/layout/list1"/>
    <dgm:cxn modelId="{64BF4E01-966B-481E-AAAC-DE9507AD1E40}" srcId="{4D699217-B521-4712-96A0-982279CA868F}" destId="{7BC00691-D9E0-4B20-914D-A0955C839132}" srcOrd="0" destOrd="0" parTransId="{29C16DC0-2083-44B4-8884-227E4736178B}" sibTransId="{FC0F1D17-45A4-4A82-BA5D-7EF2A6103BA9}"/>
    <dgm:cxn modelId="{B6EA444D-2AAD-4580-B9C8-1E0A631D0F1B}" type="presOf" srcId="{5A1B8496-D648-4672-B8F9-04BF54FC0DE7}" destId="{68E90846-D9C9-4965-B6E4-C3BD44671363}" srcOrd="0" destOrd="0" presId="urn:microsoft.com/office/officeart/2005/8/layout/list1"/>
    <dgm:cxn modelId="{C2817406-56BB-45CB-A034-DE7252664275}" type="presOf" srcId="{4D699217-B521-4712-96A0-982279CA868F}" destId="{6904479C-2538-4526-9449-679A59C10943}" srcOrd="0" destOrd="0" presId="urn:microsoft.com/office/officeart/2005/8/layout/list1"/>
    <dgm:cxn modelId="{A08A8215-51AF-4AC1-B465-B650AE7AD07F}" type="presOf" srcId="{F933F82C-3FA6-44C3-862B-A010700FC856}" destId="{CD864DA2-2E72-4630-A143-DC75F8812F2A}" srcOrd="0" destOrd="0" presId="urn:microsoft.com/office/officeart/2005/8/layout/list1"/>
    <dgm:cxn modelId="{D27718AD-FBAB-47BA-8307-E2D2BE84A561}" type="presOf" srcId="{F933F82C-3FA6-44C3-862B-A010700FC856}" destId="{F3561B1F-4C4F-46BE-9609-2E0AB9C13DBC}" srcOrd="1" destOrd="0" presId="urn:microsoft.com/office/officeart/2005/8/layout/list1"/>
    <dgm:cxn modelId="{8BFF21C8-1528-442B-9D0E-29E4A70BE94D}" type="presOf" srcId="{5A1B8496-D648-4672-B8F9-04BF54FC0DE7}" destId="{2C42D74E-D23C-4C3A-92D1-F29B2788E18A}" srcOrd="1" destOrd="0" presId="urn:microsoft.com/office/officeart/2005/8/layout/list1"/>
    <dgm:cxn modelId="{35FE6C00-00EA-421D-9F76-6F0C184817B5}" type="presParOf" srcId="{6904479C-2538-4526-9449-679A59C10943}" destId="{E5B98235-F7F1-4284-8237-B438E9863070}" srcOrd="0" destOrd="0" presId="urn:microsoft.com/office/officeart/2005/8/layout/list1"/>
    <dgm:cxn modelId="{5410D454-392A-4D58-9D37-AFE145497BE7}" type="presParOf" srcId="{E5B98235-F7F1-4284-8237-B438E9863070}" destId="{7B4C253E-298D-40F9-8692-D6C58DF2BF19}" srcOrd="0" destOrd="0" presId="urn:microsoft.com/office/officeart/2005/8/layout/list1"/>
    <dgm:cxn modelId="{BAFD0B53-C7A3-4FFB-B6C7-58C77F01F4BD}" type="presParOf" srcId="{E5B98235-F7F1-4284-8237-B438E9863070}" destId="{B6DC84A4-A50C-401A-9243-BE07C7764984}" srcOrd="1" destOrd="0" presId="urn:microsoft.com/office/officeart/2005/8/layout/list1"/>
    <dgm:cxn modelId="{1595C02E-8F23-4563-ADDD-8B1F20177278}" type="presParOf" srcId="{6904479C-2538-4526-9449-679A59C10943}" destId="{AB7FBB40-3008-4DE5-882D-20C53DE40026}" srcOrd="1" destOrd="0" presId="urn:microsoft.com/office/officeart/2005/8/layout/list1"/>
    <dgm:cxn modelId="{E0D9BA3F-A233-4CFF-B1F1-65F442F28257}" type="presParOf" srcId="{6904479C-2538-4526-9449-679A59C10943}" destId="{58AAC766-7449-412B-A0D1-81E9FC34BDC5}" srcOrd="2" destOrd="0" presId="urn:microsoft.com/office/officeart/2005/8/layout/list1"/>
    <dgm:cxn modelId="{9938A598-A8BC-4E12-88B5-1B62E3AF682C}" type="presParOf" srcId="{6904479C-2538-4526-9449-679A59C10943}" destId="{572AE76E-B802-41D0-ADCC-EFEF5DACC35F}" srcOrd="3" destOrd="0" presId="urn:microsoft.com/office/officeart/2005/8/layout/list1"/>
    <dgm:cxn modelId="{4B76D0DF-8E75-47E1-A021-D5329A8A89CB}" type="presParOf" srcId="{6904479C-2538-4526-9449-679A59C10943}" destId="{BD86DCBC-33E8-4C39-92E8-8ED9CCC66135}" srcOrd="4" destOrd="0" presId="urn:microsoft.com/office/officeart/2005/8/layout/list1"/>
    <dgm:cxn modelId="{0E104D6D-E0B9-44CD-A357-F8ABD072C4EE}" type="presParOf" srcId="{BD86DCBC-33E8-4C39-92E8-8ED9CCC66135}" destId="{68E90846-D9C9-4965-B6E4-C3BD44671363}" srcOrd="0" destOrd="0" presId="urn:microsoft.com/office/officeart/2005/8/layout/list1"/>
    <dgm:cxn modelId="{814A9999-63F4-4C64-83E2-7017927A9F3A}" type="presParOf" srcId="{BD86DCBC-33E8-4C39-92E8-8ED9CCC66135}" destId="{2C42D74E-D23C-4C3A-92D1-F29B2788E18A}" srcOrd="1" destOrd="0" presId="urn:microsoft.com/office/officeart/2005/8/layout/list1"/>
    <dgm:cxn modelId="{4BDD6D6C-52D1-4F0E-8C4D-C03B86F24F8F}" type="presParOf" srcId="{6904479C-2538-4526-9449-679A59C10943}" destId="{77B4F0D7-C32E-455B-85A9-2A916F4F8AB4}" srcOrd="5" destOrd="0" presId="urn:microsoft.com/office/officeart/2005/8/layout/list1"/>
    <dgm:cxn modelId="{51369D36-849B-4744-96E8-A457182525EE}" type="presParOf" srcId="{6904479C-2538-4526-9449-679A59C10943}" destId="{70D4E51E-0732-423B-B164-FC105E14496C}" srcOrd="6" destOrd="0" presId="urn:microsoft.com/office/officeart/2005/8/layout/list1"/>
    <dgm:cxn modelId="{6F91E981-3F05-41E0-B13F-BDEA1CBF86DE}" type="presParOf" srcId="{6904479C-2538-4526-9449-679A59C10943}" destId="{EE5CDBBC-6CF0-4125-8552-6F0BB757E5A2}" srcOrd="7" destOrd="0" presId="urn:microsoft.com/office/officeart/2005/8/layout/list1"/>
    <dgm:cxn modelId="{6A46B869-4C57-491F-8819-9B816729DB0C}" type="presParOf" srcId="{6904479C-2538-4526-9449-679A59C10943}" destId="{50F19259-2621-4450-96B5-791FBF365FCD}" srcOrd="8" destOrd="0" presId="urn:microsoft.com/office/officeart/2005/8/layout/list1"/>
    <dgm:cxn modelId="{1E686E18-DE58-431E-8018-8ED02A3238FC}" type="presParOf" srcId="{50F19259-2621-4450-96B5-791FBF365FCD}" destId="{CD864DA2-2E72-4630-A143-DC75F8812F2A}" srcOrd="0" destOrd="0" presId="urn:microsoft.com/office/officeart/2005/8/layout/list1"/>
    <dgm:cxn modelId="{D5E8E99B-B1CB-4B82-9654-704F5234C655}" type="presParOf" srcId="{50F19259-2621-4450-96B5-791FBF365FCD}" destId="{F3561B1F-4C4F-46BE-9609-2E0AB9C13DBC}" srcOrd="1" destOrd="0" presId="urn:microsoft.com/office/officeart/2005/8/layout/list1"/>
    <dgm:cxn modelId="{032BE863-9A08-4D78-AB6A-102F93392972}" type="presParOf" srcId="{6904479C-2538-4526-9449-679A59C10943}" destId="{1C137844-A7DB-43E4-A9B1-2C836819A3C9}" srcOrd="9" destOrd="0" presId="urn:microsoft.com/office/officeart/2005/8/layout/list1"/>
    <dgm:cxn modelId="{8FF2B482-CC93-421B-8D3F-ACE28FBD6877}" type="presParOf" srcId="{6904479C-2538-4526-9449-679A59C10943}" destId="{630EDA3D-837A-41BB-AC8A-0719E19C1B2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43E342-9B8F-4C23-9381-C9F25FCA790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A41123-1EEC-4E0F-8445-0011F71AE482}">
      <dgm:prSet phldrT="[Текст]"/>
      <dgm:spPr/>
      <dgm:t>
        <a:bodyPr/>
        <a:lstStyle/>
        <a:p>
          <a:r>
            <a:rPr lang="en-US" dirty="0" smtClean="0"/>
            <a:t>walked</a:t>
          </a:r>
          <a:endParaRPr lang="ru-RU" dirty="0"/>
        </a:p>
      </dgm:t>
    </dgm:pt>
    <dgm:pt modelId="{AC958D02-F776-43DE-A6DF-176605DCA77D}" type="parTrans" cxnId="{2D472AF0-DBB7-469F-8D03-8E701FB2D127}">
      <dgm:prSet/>
      <dgm:spPr/>
      <dgm:t>
        <a:bodyPr/>
        <a:lstStyle/>
        <a:p>
          <a:endParaRPr lang="ru-RU"/>
        </a:p>
      </dgm:t>
    </dgm:pt>
    <dgm:pt modelId="{094B5FFD-3D6F-41E2-8D11-EAC020E2F6EF}" type="sibTrans" cxnId="{2D472AF0-DBB7-469F-8D03-8E701FB2D127}">
      <dgm:prSet/>
      <dgm:spPr/>
      <dgm:t>
        <a:bodyPr/>
        <a:lstStyle/>
        <a:p>
          <a:endParaRPr lang="ru-RU"/>
        </a:p>
      </dgm:t>
    </dgm:pt>
    <dgm:pt modelId="{09D59567-D386-4D2D-8623-3A6B9A532D6F}">
      <dgm:prSet phldrT="[Текст]"/>
      <dgm:spPr/>
      <dgm:t>
        <a:bodyPr/>
        <a:lstStyle/>
        <a:p>
          <a:r>
            <a:rPr lang="en-US" dirty="0" smtClean="0"/>
            <a:t>played</a:t>
          </a:r>
          <a:endParaRPr lang="ru-RU" dirty="0"/>
        </a:p>
      </dgm:t>
    </dgm:pt>
    <dgm:pt modelId="{ED128BCD-75BB-4EF2-956B-ADE6C8876384}" type="parTrans" cxnId="{1431331E-CCDF-4915-8B28-CCB7910F03A7}">
      <dgm:prSet/>
      <dgm:spPr/>
      <dgm:t>
        <a:bodyPr/>
        <a:lstStyle/>
        <a:p>
          <a:endParaRPr lang="ru-RU"/>
        </a:p>
      </dgm:t>
    </dgm:pt>
    <dgm:pt modelId="{3EEDCC4A-849F-4D82-BA89-5DDFA844F3F3}" type="sibTrans" cxnId="{1431331E-CCDF-4915-8B28-CCB7910F03A7}">
      <dgm:prSet/>
      <dgm:spPr/>
      <dgm:t>
        <a:bodyPr/>
        <a:lstStyle/>
        <a:p>
          <a:endParaRPr lang="ru-RU"/>
        </a:p>
      </dgm:t>
    </dgm:pt>
    <dgm:pt modelId="{3333BA48-9B47-494B-BF36-CA0A079266CC}">
      <dgm:prSet phldrT="[Текст]"/>
      <dgm:spPr/>
      <dgm:t>
        <a:bodyPr/>
        <a:lstStyle/>
        <a:p>
          <a:r>
            <a:rPr lang="en-US" dirty="0" smtClean="0"/>
            <a:t>cried</a:t>
          </a:r>
          <a:endParaRPr lang="ru-RU" dirty="0"/>
        </a:p>
      </dgm:t>
    </dgm:pt>
    <dgm:pt modelId="{8D33A703-B1A4-45BA-AF4E-A595F9ABFB2C}" type="parTrans" cxnId="{FC818E5D-304F-4AE3-BE1E-77B88C24858C}">
      <dgm:prSet/>
      <dgm:spPr/>
      <dgm:t>
        <a:bodyPr/>
        <a:lstStyle/>
        <a:p>
          <a:endParaRPr lang="ru-RU"/>
        </a:p>
      </dgm:t>
    </dgm:pt>
    <dgm:pt modelId="{AA68EFFC-97E0-4481-8E59-505FC5800D43}" type="sibTrans" cxnId="{FC818E5D-304F-4AE3-BE1E-77B88C24858C}">
      <dgm:prSet/>
      <dgm:spPr/>
      <dgm:t>
        <a:bodyPr/>
        <a:lstStyle/>
        <a:p>
          <a:endParaRPr lang="ru-RU"/>
        </a:p>
      </dgm:t>
    </dgm:pt>
    <dgm:pt modelId="{4CFEA9D9-6C93-4244-A4DA-F6D83F48644C}" type="pres">
      <dgm:prSet presAssocID="{6643E342-9B8F-4C23-9381-C9F25FCA790C}" presName="linear" presStyleCnt="0">
        <dgm:presLayoutVars>
          <dgm:dir/>
          <dgm:animLvl val="lvl"/>
          <dgm:resizeHandles val="exact"/>
        </dgm:presLayoutVars>
      </dgm:prSet>
      <dgm:spPr/>
    </dgm:pt>
    <dgm:pt modelId="{A946D0DF-9C02-44B6-9E0A-1CF9CAA4E1A8}" type="pres">
      <dgm:prSet presAssocID="{D6A41123-1EEC-4E0F-8445-0011F71AE482}" presName="parentLin" presStyleCnt="0"/>
      <dgm:spPr/>
    </dgm:pt>
    <dgm:pt modelId="{8D74BFAF-8F84-45A0-87F3-E8A1094E6E0F}" type="pres">
      <dgm:prSet presAssocID="{D6A41123-1EEC-4E0F-8445-0011F71AE482}" presName="parentLeftMargin" presStyleLbl="node1" presStyleIdx="0" presStyleCnt="3"/>
      <dgm:spPr/>
    </dgm:pt>
    <dgm:pt modelId="{AD0198B4-B37B-4CD6-AB22-6C4E34E59465}" type="pres">
      <dgm:prSet presAssocID="{D6A41123-1EEC-4E0F-8445-0011F71AE482}" presName="parentText" presStyleLbl="node1" presStyleIdx="0" presStyleCnt="3" custScaleY="119225">
        <dgm:presLayoutVars>
          <dgm:chMax val="0"/>
          <dgm:bulletEnabled val="1"/>
        </dgm:presLayoutVars>
      </dgm:prSet>
      <dgm:spPr/>
    </dgm:pt>
    <dgm:pt modelId="{61023DE6-2589-404F-813E-7D908C2C4BC4}" type="pres">
      <dgm:prSet presAssocID="{D6A41123-1EEC-4E0F-8445-0011F71AE482}" presName="negativeSpace" presStyleCnt="0"/>
      <dgm:spPr/>
    </dgm:pt>
    <dgm:pt modelId="{7F361D09-EBC9-497C-98B6-424A86E196B1}" type="pres">
      <dgm:prSet presAssocID="{D6A41123-1EEC-4E0F-8445-0011F71AE482}" presName="childText" presStyleLbl="conFgAcc1" presStyleIdx="0" presStyleCnt="3">
        <dgm:presLayoutVars>
          <dgm:bulletEnabled val="1"/>
        </dgm:presLayoutVars>
      </dgm:prSet>
      <dgm:spPr/>
    </dgm:pt>
    <dgm:pt modelId="{CD96261C-F854-4340-AD7E-90BF6ECBF07D}" type="pres">
      <dgm:prSet presAssocID="{094B5FFD-3D6F-41E2-8D11-EAC020E2F6EF}" presName="spaceBetweenRectangles" presStyleCnt="0"/>
      <dgm:spPr/>
    </dgm:pt>
    <dgm:pt modelId="{4AF615B1-E61A-4374-8BFC-1B6F9CBB404A}" type="pres">
      <dgm:prSet presAssocID="{09D59567-D386-4D2D-8623-3A6B9A532D6F}" presName="parentLin" presStyleCnt="0"/>
      <dgm:spPr/>
    </dgm:pt>
    <dgm:pt modelId="{844D2EC4-AC70-47D2-86DA-054DBA19FF2D}" type="pres">
      <dgm:prSet presAssocID="{09D59567-D386-4D2D-8623-3A6B9A532D6F}" presName="parentLeftMargin" presStyleLbl="node1" presStyleIdx="0" presStyleCnt="3"/>
      <dgm:spPr/>
    </dgm:pt>
    <dgm:pt modelId="{C94BA745-65E4-4ECC-ABE8-EB87DEEB8DE1}" type="pres">
      <dgm:prSet presAssocID="{09D59567-D386-4D2D-8623-3A6B9A532D6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9FF19F-9702-4FD3-BA39-4213F7593B02}" type="pres">
      <dgm:prSet presAssocID="{09D59567-D386-4D2D-8623-3A6B9A532D6F}" presName="negativeSpace" presStyleCnt="0"/>
      <dgm:spPr/>
    </dgm:pt>
    <dgm:pt modelId="{AA9E95C5-CD11-44C9-A903-E2C9E94E72E2}" type="pres">
      <dgm:prSet presAssocID="{09D59567-D386-4D2D-8623-3A6B9A532D6F}" presName="childText" presStyleLbl="conFgAcc1" presStyleIdx="1" presStyleCnt="3" custLinFactY="-9701" custLinFactNeighborY="-100000">
        <dgm:presLayoutVars>
          <dgm:bulletEnabled val="1"/>
        </dgm:presLayoutVars>
      </dgm:prSet>
      <dgm:spPr/>
    </dgm:pt>
    <dgm:pt modelId="{6670C5AB-B5ED-4DBF-956A-88E1579E8D0D}" type="pres">
      <dgm:prSet presAssocID="{3EEDCC4A-849F-4D82-BA89-5DDFA844F3F3}" presName="spaceBetweenRectangles" presStyleCnt="0"/>
      <dgm:spPr/>
    </dgm:pt>
    <dgm:pt modelId="{C1BBD47A-771B-4FD1-9387-3F8510F1BC1E}" type="pres">
      <dgm:prSet presAssocID="{3333BA48-9B47-494B-BF36-CA0A079266CC}" presName="parentLin" presStyleCnt="0"/>
      <dgm:spPr/>
    </dgm:pt>
    <dgm:pt modelId="{80FC0597-AD7B-4C13-96B6-439935371258}" type="pres">
      <dgm:prSet presAssocID="{3333BA48-9B47-494B-BF36-CA0A079266CC}" presName="parentLeftMargin" presStyleLbl="node1" presStyleIdx="1" presStyleCnt="3"/>
      <dgm:spPr/>
    </dgm:pt>
    <dgm:pt modelId="{46D05AE7-73BD-47B6-9E93-1781F3063D23}" type="pres">
      <dgm:prSet presAssocID="{3333BA48-9B47-494B-BF36-CA0A079266C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1A2C153B-3B2D-4CBE-9963-4D46F91A2B84}" type="pres">
      <dgm:prSet presAssocID="{3333BA48-9B47-494B-BF36-CA0A079266CC}" presName="negativeSpace" presStyleCnt="0"/>
      <dgm:spPr/>
    </dgm:pt>
    <dgm:pt modelId="{501D628F-A93F-4218-BCF5-3FC8EA510F95}" type="pres">
      <dgm:prSet presAssocID="{3333BA48-9B47-494B-BF36-CA0A079266C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3BDEFB8-155C-47EE-9C01-8F96B5D5ACA7}" type="presOf" srcId="{3333BA48-9B47-494B-BF36-CA0A079266CC}" destId="{80FC0597-AD7B-4C13-96B6-439935371258}" srcOrd="0" destOrd="0" presId="urn:microsoft.com/office/officeart/2005/8/layout/list1"/>
    <dgm:cxn modelId="{39024C7E-BC4D-4D04-9746-DA932C5F52AF}" type="presOf" srcId="{09D59567-D386-4D2D-8623-3A6B9A532D6F}" destId="{844D2EC4-AC70-47D2-86DA-054DBA19FF2D}" srcOrd="0" destOrd="0" presId="urn:microsoft.com/office/officeart/2005/8/layout/list1"/>
    <dgm:cxn modelId="{0DF32266-7A77-4F03-B9CE-0164392D4392}" type="presOf" srcId="{D6A41123-1EEC-4E0F-8445-0011F71AE482}" destId="{8D74BFAF-8F84-45A0-87F3-E8A1094E6E0F}" srcOrd="0" destOrd="0" presId="urn:microsoft.com/office/officeart/2005/8/layout/list1"/>
    <dgm:cxn modelId="{57D3705C-90D9-4B83-9600-5086140262C3}" type="presOf" srcId="{D6A41123-1EEC-4E0F-8445-0011F71AE482}" destId="{AD0198B4-B37B-4CD6-AB22-6C4E34E59465}" srcOrd="1" destOrd="0" presId="urn:microsoft.com/office/officeart/2005/8/layout/list1"/>
    <dgm:cxn modelId="{2D472AF0-DBB7-469F-8D03-8E701FB2D127}" srcId="{6643E342-9B8F-4C23-9381-C9F25FCA790C}" destId="{D6A41123-1EEC-4E0F-8445-0011F71AE482}" srcOrd="0" destOrd="0" parTransId="{AC958D02-F776-43DE-A6DF-176605DCA77D}" sibTransId="{094B5FFD-3D6F-41E2-8D11-EAC020E2F6EF}"/>
    <dgm:cxn modelId="{1431331E-CCDF-4915-8B28-CCB7910F03A7}" srcId="{6643E342-9B8F-4C23-9381-C9F25FCA790C}" destId="{09D59567-D386-4D2D-8623-3A6B9A532D6F}" srcOrd="1" destOrd="0" parTransId="{ED128BCD-75BB-4EF2-956B-ADE6C8876384}" sibTransId="{3EEDCC4A-849F-4D82-BA89-5DDFA844F3F3}"/>
    <dgm:cxn modelId="{1B583AB6-8833-4466-A9E5-710CAF6A9F48}" type="presOf" srcId="{3333BA48-9B47-494B-BF36-CA0A079266CC}" destId="{46D05AE7-73BD-47B6-9E93-1781F3063D23}" srcOrd="1" destOrd="0" presId="urn:microsoft.com/office/officeart/2005/8/layout/list1"/>
    <dgm:cxn modelId="{88B8F504-E82B-48B1-8394-C4D878837E66}" type="presOf" srcId="{09D59567-D386-4D2D-8623-3A6B9A532D6F}" destId="{C94BA745-65E4-4ECC-ABE8-EB87DEEB8DE1}" srcOrd="1" destOrd="0" presId="urn:microsoft.com/office/officeart/2005/8/layout/list1"/>
    <dgm:cxn modelId="{FC818E5D-304F-4AE3-BE1E-77B88C24858C}" srcId="{6643E342-9B8F-4C23-9381-C9F25FCA790C}" destId="{3333BA48-9B47-494B-BF36-CA0A079266CC}" srcOrd="2" destOrd="0" parTransId="{8D33A703-B1A4-45BA-AF4E-A595F9ABFB2C}" sibTransId="{AA68EFFC-97E0-4481-8E59-505FC5800D43}"/>
    <dgm:cxn modelId="{1DADF8E2-E8AA-486E-B66C-21FA9476A3EF}" type="presOf" srcId="{6643E342-9B8F-4C23-9381-C9F25FCA790C}" destId="{4CFEA9D9-6C93-4244-A4DA-F6D83F48644C}" srcOrd="0" destOrd="0" presId="urn:microsoft.com/office/officeart/2005/8/layout/list1"/>
    <dgm:cxn modelId="{3A7FD9A0-26FA-449D-B25E-C1FB633479D3}" type="presParOf" srcId="{4CFEA9D9-6C93-4244-A4DA-F6D83F48644C}" destId="{A946D0DF-9C02-44B6-9E0A-1CF9CAA4E1A8}" srcOrd="0" destOrd="0" presId="urn:microsoft.com/office/officeart/2005/8/layout/list1"/>
    <dgm:cxn modelId="{07440525-8C98-4473-95B8-2209F363A099}" type="presParOf" srcId="{A946D0DF-9C02-44B6-9E0A-1CF9CAA4E1A8}" destId="{8D74BFAF-8F84-45A0-87F3-E8A1094E6E0F}" srcOrd="0" destOrd="0" presId="urn:microsoft.com/office/officeart/2005/8/layout/list1"/>
    <dgm:cxn modelId="{82735173-A328-49BD-B453-561E330A4231}" type="presParOf" srcId="{A946D0DF-9C02-44B6-9E0A-1CF9CAA4E1A8}" destId="{AD0198B4-B37B-4CD6-AB22-6C4E34E59465}" srcOrd="1" destOrd="0" presId="urn:microsoft.com/office/officeart/2005/8/layout/list1"/>
    <dgm:cxn modelId="{840BB828-8BF1-40EB-9075-8AFC29B5EA07}" type="presParOf" srcId="{4CFEA9D9-6C93-4244-A4DA-F6D83F48644C}" destId="{61023DE6-2589-404F-813E-7D908C2C4BC4}" srcOrd="1" destOrd="0" presId="urn:microsoft.com/office/officeart/2005/8/layout/list1"/>
    <dgm:cxn modelId="{9A639F03-1B6D-4713-9E37-1A6A21812917}" type="presParOf" srcId="{4CFEA9D9-6C93-4244-A4DA-F6D83F48644C}" destId="{7F361D09-EBC9-497C-98B6-424A86E196B1}" srcOrd="2" destOrd="0" presId="urn:microsoft.com/office/officeart/2005/8/layout/list1"/>
    <dgm:cxn modelId="{B7A63957-1E2D-4F0B-B0D4-53F5A612FF0E}" type="presParOf" srcId="{4CFEA9D9-6C93-4244-A4DA-F6D83F48644C}" destId="{CD96261C-F854-4340-AD7E-90BF6ECBF07D}" srcOrd="3" destOrd="0" presId="urn:microsoft.com/office/officeart/2005/8/layout/list1"/>
    <dgm:cxn modelId="{D1F5AF19-5141-4998-847E-37EFB2810D77}" type="presParOf" srcId="{4CFEA9D9-6C93-4244-A4DA-F6D83F48644C}" destId="{4AF615B1-E61A-4374-8BFC-1B6F9CBB404A}" srcOrd="4" destOrd="0" presId="urn:microsoft.com/office/officeart/2005/8/layout/list1"/>
    <dgm:cxn modelId="{C4611C2E-9E18-4F09-8297-4CA1A05A8C0D}" type="presParOf" srcId="{4AF615B1-E61A-4374-8BFC-1B6F9CBB404A}" destId="{844D2EC4-AC70-47D2-86DA-054DBA19FF2D}" srcOrd="0" destOrd="0" presId="urn:microsoft.com/office/officeart/2005/8/layout/list1"/>
    <dgm:cxn modelId="{8DC7266A-EAE1-40A6-A1C5-894161FAF7D0}" type="presParOf" srcId="{4AF615B1-E61A-4374-8BFC-1B6F9CBB404A}" destId="{C94BA745-65E4-4ECC-ABE8-EB87DEEB8DE1}" srcOrd="1" destOrd="0" presId="urn:microsoft.com/office/officeart/2005/8/layout/list1"/>
    <dgm:cxn modelId="{FE2CE44C-12CD-43D5-A2FA-162FD9A40E1D}" type="presParOf" srcId="{4CFEA9D9-6C93-4244-A4DA-F6D83F48644C}" destId="{A39FF19F-9702-4FD3-BA39-4213F7593B02}" srcOrd="5" destOrd="0" presId="urn:microsoft.com/office/officeart/2005/8/layout/list1"/>
    <dgm:cxn modelId="{636E2684-E71A-4660-9969-17E63694A816}" type="presParOf" srcId="{4CFEA9D9-6C93-4244-A4DA-F6D83F48644C}" destId="{AA9E95C5-CD11-44C9-A903-E2C9E94E72E2}" srcOrd="6" destOrd="0" presId="urn:microsoft.com/office/officeart/2005/8/layout/list1"/>
    <dgm:cxn modelId="{DD418C34-BAD9-4432-B8BA-A4246A378870}" type="presParOf" srcId="{4CFEA9D9-6C93-4244-A4DA-F6D83F48644C}" destId="{6670C5AB-B5ED-4DBF-956A-88E1579E8D0D}" srcOrd="7" destOrd="0" presId="urn:microsoft.com/office/officeart/2005/8/layout/list1"/>
    <dgm:cxn modelId="{24DAF764-549F-41F1-A312-77E0BA1EA79A}" type="presParOf" srcId="{4CFEA9D9-6C93-4244-A4DA-F6D83F48644C}" destId="{C1BBD47A-771B-4FD1-9387-3F8510F1BC1E}" srcOrd="8" destOrd="0" presId="urn:microsoft.com/office/officeart/2005/8/layout/list1"/>
    <dgm:cxn modelId="{C2F8ED26-A005-493E-B523-87101B75471F}" type="presParOf" srcId="{C1BBD47A-771B-4FD1-9387-3F8510F1BC1E}" destId="{80FC0597-AD7B-4C13-96B6-439935371258}" srcOrd="0" destOrd="0" presId="urn:microsoft.com/office/officeart/2005/8/layout/list1"/>
    <dgm:cxn modelId="{676C2E14-753A-460E-9CE3-30FE225A5158}" type="presParOf" srcId="{C1BBD47A-771B-4FD1-9387-3F8510F1BC1E}" destId="{46D05AE7-73BD-47B6-9E93-1781F3063D23}" srcOrd="1" destOrd="0" presId="urn:microsoft.com/office/officeart/2005/8/layout/list1"/>
    <dgm:cxn modelId="{D52DB262-4A4D-42F7-92BF-2CF6FC9DA196}" type="presParOf" srcId="{4CFEA9D9-6C93-4244-A4DA-F6D83F48644C}" destId="{1A2C153B-3B2D-4CBE-9963-4D46F91A2B84}" srcOrd="9" destOrd="0" presId="urn:microsoft.com/office/officeart/2005/8/layout/list1"/>
    <dgm:cxn modelId="{177CEC08-5952-43C0-81D9-BE694B1FB332}" type="presParOf" srcId="{4CFEA9D9-6C93-4244-A4DA-F6D83F48644C}" destId="{501D628F-A93F-4218-BCF5-3FC8EA510F9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708F7F-21FC-4CC3-8B98-53B479095D4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95CBB0-48B1-4C8F-81D9-EEDFE4CE8445}">
      <dgm:prSet phldrT="[Текст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stop</a:t>
          </a:r>
          <a:endParaRPr lang="ru-RU" dirty="0"/>
        </a:p>
      </dgm:t>
    </dgm:pt>
    <dgm:pt modelId="{AF9BBD67-E415-4B6E-9061-786186D3EF5B}" type="parTrans" cxnId="{54AD4C69-D930-4327-8227-4DE9A0E80416}">
      <dgm:prSet/>
      <dgm:spPr/>
      <dgm:t>
        <a:bodyPr/>
        <a:lstStyle/>
        <a:p>
          <a:endParaRPr lang="ru-RU"/>
        </a:p>
      </dgm:t>
    </dgm:pt>
    <dgm:pt modelId="{D92BD863-FA93-453A-AD5F-B89CF23E3E63}" type="sibTrans" cxnId="{54AD4C69-D930-4327-8227-4DE9A0E80416}">
      <dgm:prSet/>
      <dgm:spPr/>
      <dgm:t>
        <a:bodyPr/>
        <a:lstStyle/>
        <a:p>
          <a:endParaRPr lang="ru-RU"/>
        </a:p>
      </dgm:t>
    </dgm:pt>
    <dgm:pt modelId="{00B45F8B-FCD4-408B-B009-0ACB7E022B53}">
      <dgm:prSet phldrT="[Текст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listen</a:t>
          </a:r>
          <a:endParaRPr lang="ru-RU" dirty="0"/>
        </a:p>
      </dgm:t>
    </dgm:pt>
    <dgm:pt modelId="{62C64A8F-C2EE-4F5D-B1C7-B71F3B04DF3F}" type="parTrans" cxnId="{C2B8B053-DE49-4700-BC13-0458AFBA9521}">
      <dgm:prSet/>
      <dgm:spPr/>
      <dgm:t>
        <a:bodyPr/>
        <a:lstStyle/>
        <a:p>
          <a:endParaRPr lang="ru-RU"/>
        </a:p>
      </dgm:t>
    </dgm:pt>
    <dgm:pt modelId="{6E4C6402-A2AB-4F32-A1D6-F3E6DCD84468}" type="sibTrans" cxnId="{C2B8B053-DE49-4700-BC13-0458AFBA9521}">
      <dgm:prSet/>
      <dgm:spPr/>
      <dgm:t>
        <a:bodyPr/>
        <a:lstStyle/>
        <a:p>
          <a:endParaRPr lang="ru-RU"/>
        </a:p>
      </dgm:t>
    </dgm:pt>
    <dgm:pt modelId="{CD714DE6-9283-4DFD-B187-23BED89189EE}">
      <dgm:prSet phldrT="[Текст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travel</a:t>
          </a:r>
          <a:endParaRPr lang="ru-RU" dirty="0"/>
        </a:p>
      </dgm:t>
    </dgm:pt>
    <dgm:pt modelId="{6859AD2B-3825-4F17-AD82-DE58E517A15A}" type="parTrans" cxnId="{0E8A6435-E886-420A-AC99-34F30346198D}">
      <dgm:prSet/>
      <dgm:spPr/>
      <dgm:t>
        <a:bodyPr/>
        <a:lstStyle/>
        <a:p>
          <a:endParaRPr lang="ru-RU"/>
        </a:p>
      </dgm:t>
    </dgm:pt>
    <dgm:pt modelId="{6D48231C-2B8A-4FF2-B243-3383E542269D}" type="sibTrans" cxnId="{0E8A6435-E886-420A-AC99-34F30346198D}">
      <dgm:prSet/>
      <dgm:spPr/>
      <dgm:t>
        <a:bodyPr/>
        <a:lstStyle/>
        <a:p>
          <a:endParaRPr lang="ru-RU"/>
        </a:p>
      </dgm:t>
    </dgm:pt>
    <dgm:pt modelId="{AD289810-28E3-4CAE-9641-D121BDEAE946}" type="pres">
      <dgm:prSet presAssocID="{DC708F7F-21FC-4CC3-8B98-53B479095D4B}" presName="linear" presStyleCnt="0">
        <dgm:presLayoutVars>
          <dgm:dir/>
          <dgm:animLvl val="lvl"/>
          <dgm:resizeHandles val="exact"/>
        </dgm:presLayoutVars>
      </dgm:prSet>
      <dgm:spPr/>
    </dgm:pt>
    <dgm:pt modelId="{AF7DDC8D-BAAA-4385-89BA-7C99E09B7011}" type="pres">
      <dgm:prSet presAssocID="{8D95CBB0-48B1-4C8F-81D9-EEDFE4CE8445}" presName="parentLin" presStyleCnt="0"/>
      <dgm:spPr/>
    </dgm:pt>
    <dgm:pt modelId="{3DBB39F4-884C-4E61-AAC5-5EEB3BEA4E6C}" type="pres">
      <dgm:prSet presAssocID="{8D95CBB0-48B1-4C8F-81D9-EEDFE4CE8445}" presName="parentLeftMargin" presStyleLbl="node1" presStyleIdx="0" presStyleCnt="3"/>
      <dgm:spPr/>
    </dgm:pt>
    <dgm:pt modelId="{B789D480-893E-486D-928F-9CFB6A27113F}" type="pres">
      <dgm:prSet presAssocID="{8D95CBB0-48B1-4C8F-81D9-EEDFE4CE8445}" presName="parentText" presStyleLbl="node1" presStyleIdx="0" presStyleCnt="3" custScaleX="88840">
        <dgm:presLayoutVars>
          <dgm:chMax val="0"/>
          <dgm:bulletEnabled val="1"/>
        </dgm:presLayoutVars>
      </dgm:prSet>
      <dgm:spPr>
        <a:prstGeom prst="wave">
          <a:avLst/>
        </a:prstGeom>
      </dgm:spPr>
      <dgm:t>
        <a:bodyPr/>
        <a:lstStyle/>
        <a:p>
          <a:endParaRPr lang="ru-RU"/>
        </a:p>
      </dgm:t>
    </dgm:pt>
    <dgm:pt modelId="{DA3DA03A-B42A-40FA-A110-8366711E5D40}" type="pres">
      <dgm:prSet presAssocID="{8D95CBB0-48B1-4C8F-81D9-EEDFE4CE8445}" presName="negativeSpace" presStyleCnt="0"/>
      <dgm:spPr/>
    </dgm:pt>
    <dgm:pt modelId="{4CC2EB2C-411D-41CE-9236-5502C034AACE}" type="pres">
      <dgm:prSet presAssocID="{8D95CBB0-48B1-4C8F-81D9-EEDFE4CE8445}" presName="childText" presStyleLbl="conFgAcc1" presStyleIdx="0" presStyleCnt="3">
        <dgm:presLayoutVars>
          <dgm:bulletEnabled val="1"/>
        </dgm:presLayoutVars>
      </dgm:prSet>
      <dgm:spPr/>
    </dgm:pt>
    <dgm:pt modelId="{0EBCF1FD-6B61-45FA-BEF6-8119C426AFC7}" type="pres">
      <dgm:prSet presAssocID="{D92BD863-FA93-453A-AD5F-B89CF23E3E63}" presName="spaceBetweenRectangles" presStyleCnt="0"/>
      <dgm:spPr/>
    </dgm:pt>
    <dgm:pt modelId="{A5489CB8-C24D-426F-81BF-75ABE90C8C81}" type="pres">
      <dgm:prSet presAssocID="{00B45F8B-FCD4-408B-B009-0ACB7E022B53}" presName="parentLin" presStyleCnt="0"/>
      <dgm:spPr/>
    </dgm:pt>
    <dgm:pt modelId="{2104DD7D-0569-4B0F-8F82-06115793AB01}" type="pres">
      <dgm:prSet presAssocID="{00B45F8B-FCD4-408B-B009-0ACB7E022B53}" presName="parentLeftMargin" presStyleLbl="node1" presStyleIdx="0" presStyleCnt="3"/>
      <dgm:spPr/>
    </dgm:pt>
    <dgm:pt modelId="{383D2813-5010-494F-9610-0D86C01EE8D0}" type="pres">
      <dgm:prSet presAssocID="{00B45F8B-FCD4-408B-B009-0ACB7E022B53}" presName="parentText" presStyleLbl="node1" presStyleIdx="1" presStyleCnt="3">
        <dgm:presLayoutVars>
          <dgm:chMax val="0"/>
          <dgm:bulletEnabled val="1"/>
        </dgm:presLayoutVars>
      </dgm:prSet>
      <dgm:spPr>
        <a:prstGeom prst="wave">
          <a:avLst/>
        </a:prstGeom>
      </dgm:spPr>
    </dgm:pt>
    <dgm:pt modelId="{2E5F9230-64D9-4E13-90C8-135AC80EAF86}" type="pres">
      <dgm:prSet presAssocID="{00B45F8B-FCD4-408B-B009-0ACB7E022B53}" presName="negativeSpace" presStyleCnt="0"/>
      <dgm:spPr/>
    </dgm:pt>
    <dgm:pt modelId="{691CA5EB-FB2E-4148-B667-E5E8034D618D}" type="pres">
      <dgm:prSet presAssocID="{00B45F8B-FCD4-408B-B009-0ACB7E022B53}" presName="childText" presStyleLbl="conFgAcc1" presStyleIdx="1" presStyleCnt="3">
        <dgm:presLayoutVars>
          <dgm:bulletEnabled val="1"/>
        </dgm:presLayoutVars>
      </dgm:prSet>
      <dgm:spPr/>
    </dgm:pt>
    <dgm:pt modelId="{C80A89D5-A7CD-456A-A400-F10E314B85B3}" type="pres">
      <dgm:prSet presAssocID="{6E4C6402-A2AB-4F32-A1D6-F3E6DCD84468}" presName="spaceBetweenRectangles" presStyleCnt="0"/>
      <dgm:spPr/>
    </dgm:pt>
    <dgm:pt modelId="{44818103-9494-4D72-ACB1-DA9A48EE63C5}" type="pres">
      <dgm:prSet presAssocID="{CD714DE6-9283-4DFD-B187-23BED89189EE}" presName="parentLin" presStyleCnt="0"/>
      <dgm:spPr/>
    </dgm:pt>
    <dgm:pt modelId="{A6C1A718-EC24-4041-864D-834C709BB1E6}" type="pres">
      <dgm:prSet presAssocID="{CD714DE6-9283-4DFD-B187-23BED89189EE}" presName="parentLeftMargin" presStyleLbl="node1" presStyleIdx="1" presStyleCnt="3"/>
      <dgm:spPr/>
    </dgm:pt>
    <dgm:pt modelId="{79A70C3D-3B82-48ED-8992-804DFAFCB99D}" type="pres">
      <dgm:prSet presAssocID="{CD714DE6-9283-4DFD-B187-23BED89189EE}" presName="parentText" presStyleLbl="node1" presStyleIdx="2" presStyleCnt="3">
        <dgm:presLayoutVars>
          <dgm:chMax val="0"/>
          <dgm:bulletEnabled val="1"/>
        </dgm:presLayoutVars>
      </dgm:prSet>
      <dgm:spPr>
        <a:prstGeom prst="wave">
          <a:avLst/>
        </a:prstGeom>
      </dgm:spPr>
      <dgm:t>
        <a:bodyPr/>
        <a:lstStyle/>
        <a:p>
          <a:endParaRPr lang="ru-RU"/>
        </a:p>
      </dgm:t>
    </dgm:pt>
    <dgm:pt modelId="{6BAB1B1C-E718-47FA-853B-8BFEBF8DF394}" type="pres">
      <dgm:prSet presAssocID="{CD714DE6-9283-4DFD-B187-23BED89189EE}" presName="negativeSpace" presStyleCnt="0"/>
      <dgm:spPr/>
    </dgm:pt>
    <dgm:pt modelId="{A0453EC9-3364-4C60-A608-DF87F7645C71}" type="pres">
      <dgm:prSet presAssocID="{CD714DE6-9283-4DFD-B187-23BED89189E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A278E63-30E8-464B-B45A-72705239A225}" type="presOf" srcId="{DC708F7F-21FC-4CC3-8B98-53B479095D4B}" destId="{AD289810-28E3-4CAE-9641-D121BDEAE946}" srcOrd="0" destOrd="0" presId="urn:microsoft.com/office/officeart/2005/8/layout/list1"/>
    <dgm:cxn modelId="{9F65666C-855B-4A6E-AC43-E96386254EED}" type="presOf" srcId="{CD714DE6-9283-4DFD-B187-23BED89189EE}" destId="{79A70C3D-3B82-48ED-8992-804DFAFCB99D}" srcOrd="1" destOrd="0" presId="urn:microsoft.com/office/officeart/2005/8/layout/list1"/>
    <dgm:cxn modelId="{896D0A0C-C258-4601-8E04-D60B2E08C4CB}" type="presOf" srcId="{8D95CBB0-48B1-4C8F-81D9-EEDFE4CE8445}" destId="{3DBB39F4-884C-4E61-AAC5-5EEB3BEA4E6C}" srcOrd="0" destOrd="0" presId="urn:microsoft.com/office/officeart/2005/8/layout/list1"/>
    <dgm:cxn modelId="{C2B8B053-DE49-4700-BC13-0458AFBA9521}" srcId="{DC708F7F-21FC-4CC3-8B98-53B479095D4B}" destId="{00B45F8B-FCD4-408B-B009-0ACB7E022B53}" srcOrd="1" destOrd="0" parTransId="{62C64A8F-C2EE-4F5D-B1C7-B71F3B04DF3F}" sibTransId="{6E4C6402-A2AB-4F32-A1D6-F3E6DCD84468}"/>
    <dgm:cxn modelId="{23FC51E9-3E0B-4350-A0AD-D0B6B2D5B8E9}" type="presOf" srcId="{00B45F8B-FCD4-408B-B009-0ACB7E022B53}" destId="{2104DD7D-0569-4B0F-8F82-06115793AB01}" srcOrd="0" destOrd="0" presId="urn:microsoft.com/office/officeart/2005/8/layout/list1"/>
    <dgm:cxn modelId="{10E31C64-4EF6-46BD-AD13-1B89D2D5E5F3}" type="presOf" srcId="{8D95CBB0-48B1-4C8F-81D9-EEDFE4CE8445}" destId="{B789D480-893E-486D-928F-9CFB6A27113F}" srcOrd="1" destOrd="0" presId="urn:microsoft.com/office/officeart/2005/8/layout/list1"/>
    <dgm:cxn modelId="{55547978-C399-4973-A6E1-F6E26688EAF0}" type="presOf" srcId="{CD714DE6-9283-4DFD-B187-23BED89189EE}" destId="{A6C1A718-EC24-4041-864D-834C709BB1E6}" srcOrd="0" destOrd="0" presId="urn:microsoft.com/office/officeart/2005/8/layout/list1"/>
    <dgm:cxn modelId="{7FA87C28-5AAE-4046-AD1F-96F8CE7517F9}" type="presOf" srcId="{00B45F8B-FCD4-408B-B009-0ACB7E022B53}" destId="{383D2813-5010-494F-9610-0D86C01EE8D0}" srcOrd="1" destOrd="0" presId="urn:microsoft.com/office/officeart/2005/8/layout/list1"/>
    <dgm:cxn modelId="{0E8A6435-E886-420A-AC99-34F30346198D}" srcId="{DC708F7F-21FC-4CC3-8B98-53B479095D4B}" destId="{CD714DE6-9283-4DFD-B187-23BED89189EE}" srcOrd="2" destOrd="0" parTransId="{6859AD2B-3825-4F17-AD82-DE58E517A15A}" sibTransId="{6D48231C-2B8A-4FF2-B243-3383E542269D}"/>
    <dgm:cxn modelId="{54AD4C69-D930-4327-8227-4DE9A0E80416}" srcId="{DC708F7F-21FC-4CC3-8B98-53B479095D4B}" destId="{8D95CBB0-48B1-4C8F-81D9-EEDFE4CE8445}" srcOrd="0" destOrd="0" parTransId="{AF9BBD67-E415-4B6E-9061-786186D3EF5B}" sibTransId="{D92BD863-FA93-453A-AD5F-B89CF23E3E63}"/>
    <dgm:cxn modelId="{E6F9FA60-6044-4EF2-BDE9-AF7C9AA808BC}" type="presParOf" srcId="{AD289810-28E3-4CAE-9641-D121BDEAE946}" destId="{AF7DDC8D-BAAA-4385-89BA-7C99E09B7011}" srcOrd="0" destOrd="0" presId="urn:microsoft.com/office/officeart/2005/8/layout/list1"/>
    <dgm:cxn modelId="{14725166-EDB9-4F31-B629-E24CBC9ADD3D}" type="presParOf" srcId="{AF7DDC8D-BAAA-4385-89BA-7C99E09B7011}" destId="{3DBB39F4-884C-4E61-AAC5-5EEB3BEA4E6C}" srcOrd="0" destOrd="0" presId="urn:microsoft.com/office/officeart/2005/8/layout/list1"/>
    <dgm:cxn modelId="{F9AAAE84-5450-4A05-AE0D-266876E042DE}" type="presParOf" srcId="{AF7DDC8D-BAAA-4385-89BA-7C99E09B7011}" destId="{B789D480-893E-486D-928F-9CFB6A27113F}" srcOrd="1" destOrd="0" presId="urn:microsoft.com/office/officeart/2005/8/layout/list1"/>
    <dgm:cxn modelId="{A05302C2-0E8E-4740-B201-ACE3F95685FA}" type="presParOf" srcId="{AD289810-28E3-4CAE-9641-D121BDEAE946}" destId="{DA3DA03A-B42A-40FA-A110-8366711E5D40}" srcOrd="1" destOrd="0" presId="urn:microsoft.com/office/officeart/2005/8/layout/list1"/>
    <dgm:cxn modelId="{0573968A-304C-4AF6-9BEB-32D920B8A7DE}" type="presParOf" srcId="{AD289810-28E3-4CAE-9641-D121BDEAE946}" destId="{4CC2EB2C-411D-41CE-9236-5502C034AACE}" srcOrd="2" destOrd="0" presId="urn:microsoft.com/office/officeart/2005/8/layout/list1"/>
    <dgm:cxn modelId="{729F02D6-7BFC-4A79-9547-F60B51B2E948}" type="presParOf" srcId="{AD289810-28E3-4CAE-9641-D121BDEAE946}" destId="{0EBCF1FD-6B61-45FA-BEF6-8119C426AFC7}" srcOrd="3" destOrd="0" presId="urn:microsoft.com/office/officeart/2005/8/layout/list1"/>
    <dgm:cxn modelId="{D2B0C6C7-E88A-418B-9F92-BD24F9BC0203}" type="presParOf" srcId="{AD289810-28E3-4CAE-9641-D121BDEAE946}" destId="{A5489CB8-C24D-426F-81BF-75ABE90C8C81}" srcOrd="4" destOrd="0" presId="urn:microsoft.com/office/officeart/2005/8/layout/list1"/>
    <dgm:cxn modelId="{07079D01-84E1-418B-853C-C37021863AEF}" type="presParOf" srcId="{A5489CB8-C24D-426F-81BF-75ABE90C8C81}" destId="{2104DD7D-0569-4B0F-8F82-06115793AB01}" srcOrd="0" destOrd="0" presId="urn:microsoft.com/office/officeart/2005/8/layout/list1"/>
    <dgm:cxn modelId="{C0DAD24E-1563-497D-B6B6-5C185FE9DB55}" type="presParOf" srcId="{A5489CB8-C24D-426F-81BF-75ABE90C8C81}" destId="{383D2813-5010-494F-9610-0D86C01EE8D0}" srcOrd="1" destOrd="0" presId="urn:microsoft.com/office/officeart/2005/8/layout/list1"/>
    <dgm:cxn modelId="{A07ABD16-320A-45EC-A7E7-DF5C3936CD51}" type="presParOf" srcId="{AD289810-28E3-4CAE-9641-D121BDEAE946}" destId="{2E5F9230-64D9-4E13-90C8-135AC80EAF86}" srcOrd="5" destOrd="0" presId="urn:microsoft.com/office/officeart/2005/8/layout/list1"/>
    <dgm:cxn modelId="{4C34B3CD-448F-47E7-A8A2-E20BAF7E9F1E}" type="presParOf" srcId="{AD289810-28E3-4CAE-9641-D121BDEAE946}" destId="{691CA5EB-FB2E-4148-B667-E5E8034D618D}" srcOrd="6" destOrd="0" presId="urn:microsoft.com/office/officeart/2005/8/layout/list1"/>
    <dgm:cxn modelId="{37442AC9-50EA-4A0B-AF80-7D2B0767235E}" type="presParOf" srcId="{AD289810-28E3-4CAE-9641-D121BDEAE946}" destId="{C80A89D5-A7CD-456A-A400-F10E314B85B3}" srcOrd="7" destOrd="0" presId="urn:microsoft.com/office/officeart/2005/8/layout/list1"/>
    <dgm:cxn modelId="{64DC8628-2F1F-4144-A415-1E7E4A7CDFA4}" type="presParOf" srcId="{AD289810-28E3-4CAE-9641-D121BDEAE946}" destId="{44818103-9494-4D72-ACB1-DA9A48EE63C5}" srcOrd="8" destOrd="0" presId="urn:microsoft.com/office/officeart/2005/8/layout/list1"/>
    <dgm:cxn modelId="{0B4143BB-6257-4F69-AA8A-5B6DCB7158B9}" type="presParOf" srcId="{44818103-9494-4D72-ACB1-DA9A48EE63C5}" destId="{A6C1A718-EC24-4041-864D-834C709BB1E6}" srcOrd="0" destOrd="0" presId="urn:microsoft.com/office/officeart/2005/8/layout/list1"/>
    <dgm:cxn modelId="{3A2DB850-CF1E-490F-A0FE-8628029819E3}" type="presParOf" srcId="{44818103-9494-4D72-ACB1-DA9A48EE63C5}" destId="{79A70C3D-3B82-48ED-8992-804DFAFCB99D}" srcOrd="1" destOrd="0" presId="urn:microsoft.com/office/officeart/2005/8/layout/list1"/>
    <dgm:cxn modelId="{D9B0FDA8-496B-4B3C-97DA-F7CF8C727A8A}" type="presParOf" srcId="{AD289810-28E3-4CAE-9641-D121BDEAE946}" destId="{6BAB1B1C-E718-47FA-853B-8BFEBF8DF394}" srcOrd="9" destOrd="0" presId="urn:microsoft.com/office/officeart/2005/8/layout/list1"/>
    <dgm:cxn modelId="{64EFB312-6A53-4145-9322-FB778E1945FC}" type="presParOf" srcId="{AD289810-28E3-4CAE-9641-D121BDEAE946}" destId="{A0453EC9-3364-4C60-A608-DF87F7645C7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7D28F0-B928-4E21-A83E-1936956EB5F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E9A634-84F0-4B1A-933E-6EA93032E6E5}">
      <dgm:prSet phldrT="[Текст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stopped</a:t>
          </a:r>
          <a:endParaRPr lang="ru-RU" dirty="0"/>
        </a:p>
      </dgm:t>
    </dgm:pt>
    <dgm:pt modelId="{7F84E1CA-CE06-497C-8271-65B35CCA2B6E}" type="parTrans" cxnId="{53D6CCE1-7BB5-4819-BA30-B31E4204774E}">
      <dgm:prSet/>
      <dgm:spPr/>
      <dgm:t>
        <a:bodyPr/>
        <a:lstStyle/>
        <a:p>
          <a:endParaRPr lang="ru-RU"/>
        </a:p>
      </dgm:t>
    </dgm:pt>
    <dgm:pt modelId="{561AFA46-8B96-4C21-8149-C4B4F5F4F80D}" type="sibTrans" cxnId="{53D6CCE1-7BB5-4819-BA30-B31E4204774E}">
      <dgm:prSet/>
      <dgm:spPr/>
      <dgm:t>
        <a:bodyPr/>
        <a:lstStyle/>
        <a:p>
          <a:endParaRPr lang="ru-RU"/>
        </a:p>
      </dgm:t>
    </dgm:pt>
    <dgm:pt modelId="{49585496-12F6-478D-A3FA-019F8C7BF90B}">
      <dgm:prSet phldrT="[Текст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listened</a:t>
          </a:r>
          <a:endParaRPr lang="ru-RU" dirty="0"/>
        </a:p>
      </dgm:t>
    </dgm:pt>
    <dgm:pt modelId="{FA852617-CA30-4493-B82C-0EAADFABD5B4}" type="parTrans" cxnId="{F6601615-B6FD-419C-BC60-CFB39BD0304A}">
      <dgm:prSet/>
      <dgm:spPr/>
      <dgm:t>
        <a:bodyPr/>
        <a:lstStyle/>
        <a:p>
          <a:endParaRPr lang="ru-RU"/>
        </a:p>
      </dgm:t>
    </dgm:pt>
    <dgm:pt modelId="{A3CE01B7-2A1F-4AA7-AD5F-731B63D64307}" type="sibTrans" cxnId="{F6601615-B6FD-419C-BC60-CFB39BD0304A}">
      <dgm:prSet/>
      <dgm:spPr/>
      <dgm:t>
        <a:bodyPr/>
        <a:lstStyle/>
        <a:p>
          <a:endParaRPr lang="ru-RU"/>
        </a:p>
      </dgm:t>
    </dgm:pt>
    <dgm:pt modelId="{1B77CF5E-71B3-4437-B464-FD7394E56ACB}">
      <dgm:prSet phldrT="[Текст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travelled</a:t>
          </a:r>
          <a:endParaRPr lang="ru-RU" dirty="0"/>
        </a:p>
      </dgm:t>
    </dgm:pt>
    <dgm:pt modelId="{5C85752C-F3EC-4FD2-AE61-95920D6C543A}" type="parTrans" cxnId="{9F19EEA5-7140-438C-9E36-CF428256CBFA}">
      <dgm:prSet/>
      <dgm:spPr/>
      <dgm:t>
        <a:bodyPr/>
        <a:lstStyle/>
        <a:p>
          <a:endParaRPr lang="ru-RU"/>
        </a:p>
      </dgm:t>
    </dgm:pt>
    <dgm:pt modelId="{4F84CFF4-34DF-497A-825C-A983E8B7B1E0}" type="sibTrans" cxnId="{9F19EEA5-7140-438C-9E36-CF428256CBFA}">
      <dgm:prSet/>
      <dgm:spPr/>
      <dgm:t>
        <a:bodyPr/>
        <a:lstStyle/>
        <a:p>
          <a:endParaRPr lang="ru-RU"/>
        </a:p>
      </dgm:t>
    </dgm:pt>
    <dgm:pt modelId="{8E17FCE3-0481-40F6-AE60-54E71CD70EEA}" type="pres">
      <dgm:prSet presAssocID="{B37D28F0-B928-4E21-A83E-1936956EB5F5}" presName="linear" presStyleCnt="0">
        <dgm:presLayoutVars>
          <dgm:dir/>
          <dgm:animLvl val="lvl"/>
          <dgm:resizeHandles val="exact"/>
        </dgm:presLayoutVars>
      </dgm:prSet>
      <dgm:spPr/>
    </dgm:pt>
    <dgm:pt modelId="{6A774747-82FC-478F-8225-3CF740CC533E}" type="pres">
      <dgm:prSet presAssocID="{D8E9A634-84F0-4B1A-933E-6EA93032E6E5}" presName="parentLin" presStyleCnt="0"/>
      <dgm:spPr/>
    </dgm:pt>
    <dgm:pt modelId="{72A71712-A976-466D-BECB-327EFDE9C8A1}" type="pres">
      <dgm:prSet presAssocID="{D8E9A634-84F0-4B1A-933E-6EA93032E6E5}" presName="parentLeftMargin" presStyleLbl="node1" presStyleIdx="0" presStyleCnt="3"/>
      <dgm:spPr/>
    </dgm:pt>
    <dgm:pt modelId="{814C9118-FFBE-4CFA-9A7B-D5F4C353A5EB}" type="pres">
      <dgm:prSet presAssocID="{D8E9A634-84F0-4B1A-933E-6EA93032E6E5}" presName="parentText" presStyleLbl="node1" presStyleIdx="0" presStyleCnt="3">
        <dgm:presLayoutVars>
          <dgm:chMax val="0"/>
          <dgm:bulletEnabled val="1"/>
        </dgm:presLayoutVars>
      </dgm:prSet>
      <dgm:spPr>
        <a:prstGeom prst="leftArrow">
          <a:avLst/>
        </a:prstGeom>
      </dgm:spPr>
    </dgm:pt>
    <dgm:pt modelId="{415B0A33-C6F6-41C6-8E7E-21BB98597359}" type="pres">
      <dgm:prSet presAssocID="{D8E9A634-84F0-4B1A-933E-6EA93032E6E5}" presName="negativeSpace" presStyleCnt="0"/>
      <dgm:spPr/>
    </dgm:pt>
    <dgm:pt modelId="{E42805C2-840D-40EF-983A-4AFAA293749C}" type="pres">
      <dgm:prSet presAssocID="{D8E9A634-84F0-4B1A-933E-6EA93032E6E5}" presName="childText" presStyleLbl="conFgAcc1" presStyleIdx="0" presStyleCnt="3">
        <dgm:presLayoutVars>
          <dgm:bulletEnabled val="1"/>
        </dgm:presLayoutVars>
      </dgm:prSet>
      <dgm:spPr/>
    </dgm:pt>
    <dgm:pt modelId="{F6EAA670-4CC3-4BE0-BBE8-7A02179D2571}" type="pres">
      <dgm:prSet presAssocID="{561AFA46-8B96-4C21-8149-C4B4F5F4F80D}" presName="spaceBetweenRectangles" presStyleCnt="0"/>
      <dgm:spPr/>
    </dgm:pt>
    <dgm:pt modelId="{62F025FF-665B-4B53-9F5C-6048D93BF068}" type="pres">
      <dgm:prSet presAssocID="{49585496-12F6-478D-A3FA-019F8C7BF90B}" presName="parentLin" presStyleCnt="0"/>
      <dgm:spPr/>
    </dgm:pt>
    <dgm:pt modelId="{6DDF9C80-45CA-402B-AD94-6100C639B67F}" type="pres">
      <dgm:prSet presAssocID="{49585496-12F6-478D-A3FA-019F8C7BF90B}" presName="parentLeftMargin" presStyleLbl="node1" presStyleIdx="0" presStyleCnt="3"/>
      <dgm:spPr/>
    </dgm:pt>
    <dgm:pt modelId="{4C3AC4F4-4C7F-4C98-90B2-0114D6B7D5A5}" type="pres">
      <dgm:prSet presAssocID="{49585496-12F6-478D-A3FA-019F8C7BF90B}" presName="parentText" presStyleLbl="node1" presStyleIdx="1" presStyleCnt="3">
        <dgm:presLayoutVars>
          <dgm:chMax val="0"/>
          <dgm:bulletEnabled val="1"/>
        </dgm:presLayoutVars>
      </dgm:prSet>
      <dgm:spPr>
        <a:prstGeom prst="leftArrow">
          <a:avLst/>
        </a:prstGeom>
      </dgm:spPr>
    </dgm:pt>
    <dgm:pt modelId="{BEE23B9D-8E29-46DE-A71A-8401A0AB58B6}" type="pres">
      <dgm:prSet presAssocID="{49585496-12F6-478D-A3FA-019F8C7BF90B}" presName="negativeSpace" presStyleCnt="0"/>
      <dgm:spPr/>
    </dgm:pt>
    <dgm:pt modelId="{F1BA6692-5916-4662-B3AE-553FDF15E2A8}" type="pres">
      <dgm:prSet presAssocID="{49585496-12F6-478D-A3FA-019F8C7BF90B}" presName="childText" presStyleLbl="conFgAcc1" presStyleIdx="1" presStyleCnt="3">
        <dgm:presLayoutVars>
          <dgm:bulletEnabled val="1"/>
        </dgm:presLayoutVars>
      </dgm:prSet>
      <dgm:spPr/>
    </dgm:pt>
    <dgm:pt modelId="{F6ECBF1F-B59C-41CD-B249-CB2CA65478E7}" type="pres">
      <dgm:prSet presAssocID="{A3CE01B7-2A1F-4AA7-AD5F-731B63D64307}" presName="spaceBetweenRectangles" presStyleCnt="0"/>
      <dgm:spPr/>
    </dgm:pt>
    <dgm:pt modelId="{3ABCC1E5-88AB-4ABA-B744-B122578655B6}" type="pres">
      <dgm:prSet presAssocID="{1B77CF5E-71B3-4437-B464-FD7394E56ACB}" presName="parentLin" presStyleCnt="0"/>
      <dgm:spPr/>
    </dgm:pt>
    <dgm:pt modelId="{CAFA5C9E-FF42-4C20-B6A8-582FAA64B716}" type="pres">
      <dgm:prSet presAssocID="{1B77CF5E-71B3-4437-B464-FD7394E56ACB}" presName="parentLeftMargin" presStyleLbl="node1" presStyleIdx="1" presStyleCnt="3"/>
      <dgm:spPr/>
    </dgm:pt>
    <dgm:pt modelId="{FC3AF1D0-CB2F-46E0-A846-B8CC41A70EB8}" type="pres">
      <dgm:prSet presAssocID="{1B77CF5E-71B3-4437-B464-FD7394E56ACB}" presName="parentText" presStyleLbl="node1" presStyleIdx="2" presStyleCnt="3">
        <dgm:presLayoutVars>
          <dgm:chMax val="0"/>
          <dgm:bulletEnabled val="1"/>
        </dgm:presLayoutVars>
      </dgm:prSet>
      <dgm:spPr>
        <a:prstGeom prst="leftArrow">
          <a:avLst/>
        </a:prstGeom>
      </dgm:spPr>
    </dgm:pt>
    <dgm:pt modelId="{631BA4DB-3A0D-4A60-94C7-257CCA9444A9}" type="pres">
      <dgm:prSet presAssocID="{1B77CF5E-71B3-4437-B464-FD7394E56ACB}" presName="negativeSpace" presStyleCnt="0"/>
      <dgm:spPr/>
    </dgm:pt>
    <dgm:pt modelId="{E6CA3285-D074-4F6F-9392-88157B2DC8EA}" type="pres">
      <dgm:prSet presAssocID="{1B77CF5E-71B3-4437-B464-FD7394E56AC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6601615-B6FD-419C-BC60-CFB39BD0304A}" srcId="{B37D28F0-B928-4E21-A83E-1936956EB5F5}" destId="{49585496-12F6-478D-A3FA-019F8C7BF90B}" srcOrd="1" destOrd="0" parTransId="{FA852617-CA30-4493-B82C-0EAADFABD5B4}" sibTransId="{A3CE01B7-2A1F-4AA7-AD5F-731B63D64307}"/>
    <dgm:cxn modelId="{9F19EEA5-7140-438C-9E36-CF428256CBFA}" srcId="{B37D28F0-B928-4E21-A83E-1936956EB5F5}" destId="{1B77CF5E-71B3-4437-B464-FD7394E56ACB}" srcOrd="2" destOrd="0" parTransId="{5C85752C-F3EC-4FD2-AE61-95920D6C543A}" sibTransId="{4F84CFF4-34DF-497A-825C-A983E8B7B1E0}"/>
    <dgm:cxn modelId="{EA1F422E-8C5C-46AA-B23A-D9D05B536EBE}" type="presOf" srcId="{49585496-12F6-478D-A3FA-019F8C7BF90B}" destId="{4C3AC4F4-4C7F-4C98-90B2-0114D6B7D5A5}" srcOrd="1" destOrd="0" presId="urn:microsoft.com/office/officeart/2005/8/layout/list1"/>
    <dgm:cxn modelId="{7BB92484-3F0D-42F4-B523-B3888ED65F85}" type="presOf" srcId="{D8E9A634-84F0-4B1A-933E-6EA93032E6E5}" destId="{72A71712-A976-466D-BECB-327EFDE9C8A1}" srcOrd="0" destOrd="0" presId="urn:microsoft.com/office/officeart/2005/8/layout/list1"/>
    <dgm:cxn modelId="{2C0F95AF-12D0-4CAE-AE5E-ADECC448427B}" type="presOf" srcId="{1B77CF5E-71B3-4437-B464-FD7394E56ACB}" destId="{CAFA5C9E-FF42-4C20-B6A8-582FAA64B716}" srcOrd="0" destOrd="0" presId="urn:microsoft.com/office/officeart/2005/8/layout/list1"/>
    <dgm:cxn modelId="{4AB068CF-24A4-42DF-96AA-A0E8996BF5CC}" type="presOf" srcId="{D8E9A634-84F0-4B1A-933E-6EA93032E6E5}" destId="{814C9118-FFBE-4CFA-9A7B-D5F4C353A5EB}" srcOrd="1" destOrd="0" presId="urn:microsoft.com/office/officeart/2005/8/layout/list1"/>
    <dgm:cxn modelId="{53D6CCE1-7BB5-4819-BA30-B31E4204774E}" srcId="{B37D28F0-B928-4E21-A83E-1936956EB5F5}" destId="{D8E9A634-84F0-4B1A-933E-6EA93032E6E5}" srcOrd="0" destOrd="0" parTransId="{7F84E1CA-CE06-497C-8271-65B35CCA2B6E}" sibTransId="{561AFA46-8B96-4C21-8149-C4B4F5F4F80D}"/>
    <dgm:cxn modelId="{53A2D1DC-68A0-495D-8EAE-FB187682C0D0}" type="presOf" srcId="{49585496-12F6-478D-A3FA-019F8C7BF90B}" destId="{6DDF9C80-45CA-402B-AD94-6100C639B67F}" srcOrd="0" destOrd="0" presId="urn:microsoft.com/office/officeart/2005/8/layout/list1"/>
    <dgm:cxn modelId="{12403404-EE52-4D09-8320-88F3509B3DFD}" type="presOf" srcId="{B37D28F0-B928-4E21-A83E-1936956EB5F5}" destId="{8E17FCE3-0481-40F6-AE60-54E71CD70EEA}" srcOrd="0" destOrd="0" presId="urn:microsoft.com/office/officeart/2005/8/layout/list1"/>
    <dgm:cxn modelId="{596A4974-D342-430A-B1C9-1B120D875B01}" type="presOf" srcId="{1B77CF5E-71B3-4437-B464-FD7394E56ACB}" destId="{FC3AF1D0-CB2F-46E0-A846-B8CC41A70EB8}" srcOrd="1" destOrd="0" presId="urn:microsoft.com/office/officeart/2005/8/layout/list1"/>
    <dgm:cxn modelId="{91C4719C-1322-40CF-971C-674C48CDB14B}" type="presParOf" srcId="{8E17FCE3-0481-40F6-AE60-54E71CD70EEA}" destId="{6A774747-82FC-478F-8225-3CF740CC533E}" srcOrd="0" destOrd="0" presId="urn:microsoft.com/office/officeart/2005/8/layout/list1"/>
    <dgm:cxn modelId="{A2CB0C95-BD46-4D82-8D59-3995984BCED9}" type="presParOf" srcId="{6A774747-82FC-478F-8225-3CF740CC533E}" destId="{72A71712-A976-466D-BECB-327EFDE9C8A1}" srcOrd="0" destOrd="0" presId="urn:microsoft.com/office/officeart/2005/8/layout/list1"/>
    <dgm:cxn modelId="{BC7846A7-9FEA-4A0E-8990-445BDA834F1E}" type="presParOf" srcId="{6A774747-82FC-478F-8225-3CF740CC533E}" destId="{814C9118-FFBE-4CFA-9A7B-D5F4C353A5EB}" srcOrd="1" destOrd="0" presId="urn:microsoft.com/office/officeart/2005/8/layout/list1"/>
    <dgm:cxn modelId="{3E50A456-1B66-4FBC-A461-2F34A944EAEB}" type="presParOf" srcId="{8E17FCE3-0481-40F6-AE60-54E71CD70EEA}" destId="{415B0A33-C6F6-41C6-8E7E-21BB98597359}" srcOrd="1" destOrd="0" presId="urn:microsoft.com/office/officeart/2005/8/layout/list1"/>
    <dgm:cxn modelId="{46F4A09E-47EB-43F2-B367-52025AE9C8B9}" type="presParOf" srcId="{8E17FCE3-0481-40F6-AE60-54E71CD70EEA}" destId="{E42805C2-840D-40EF-983A-4AFAA293749C}" srcOrd="2" destOrd="0" presId="urn:microsoft.com/office/officeart/2005/8/layout/list1"/>
    <dgm:cxn modelId="{3C440C89-4ADA-4BE7-A145-F3E86A461883}" type="presParOf" srcId="{8E17FCE3-0481-40F6-AE60-54E71CD70EEA}" destId="{F6EAA670-4CC3-4BE0-BBE8-7A02179D2571}" srcOrd="3" destOrd="0" presId="urn:microsoft.com/office/officeart/2005/8/layout/list1"/>
    <dgm:cxn modelId="{49B7B7A9-E4B0-48D8-BFA0-F802AD3860AF}" type="presParOf" srcId="{8E17FCE3-0481-40F6-AE60-54E71CD70EEA}" destId="{62F025FF-665B-4B53-9F5C-6048D93BF068}" srcOrd="4" destOrd="0" presId="urn:microsoft.com/office/officeart/2005/8/layout/list1"/>
    <dgm:cxn modelId="{AEC22D8A-F998-42D8-9C21-6D5EB6DB7D40}" type="presParOf" srcId="{62F025FF-665B-4B53-9F5C-6048D93BF068}" destId="{6DDF9C80-45CA-402B-AD94-6100C639B67F}" srcOrd="0" destOrd="0" presId="urn:microsoft.com/office/officeart/2005/8/layout/list1"/>
    <dgm:cxn modelId="{CF5A8F02-3AC5-4301-A295-C9889AF312B1}" type="presParOf" srcId="{62F025FF-665B-4B53-9F5C-6048D93BF068}" destId="{4C3AC4F4-4C7F-4C98-90B2-0114D6B7D5A5}" srcOrd="1" destOrd="0" presId="urn:microsoft.com/office/officeart/2005/8/layout/list1"/>
    <dgm:cxn modelId="{A8AFBB8E-AA89-489C-A55E-763796E17B89}" type="presParOf" srcId="{8E17FCE3-0481-40F6-AE60-54E71CD70EEA}" destId="{BEE23B9D-8E29-46DE-A71A-8401A0AB58B6}" srcOrd="5" destOrd="0" presId="urn:microsoft.com/office/officeart/2005/8/layout/list1"/>
    <dgm:cxn modelId="{A04FA3DF-FB66-4478-A516-40C3CE2667E1}" type="presParOf" srcId="{8E17FCE3-0481-40F6-AE60-54E71CD70EEA}" destId="{F1BA6692-5916-4662-B3AE-553FDF15E2A8}" srcOrd="6" destOrd="0" presId="urn:microsoft.com/office/officeart/2005/8/layout/list1"/>
    <dgm:cxn modelId="{F9DA4C83-8CE1-4247-8131-6BD0E1E1146B}" type="presParOf" srcId="{8E17FCE3-0481-40F6-AE60-54E71CD70EEA}" destId="{F6ECBF1F-B59C-41CD-B249-CB2CA65478E7}" srcOrd="7" destOrd="0" presId="urn:microsoft.com/office/officeart/2005/8/layout/list1"/>
    <dgm:cxn modelId="{BD955C4D-2715-4B5A-9B4A-7C61D1F46C58}" type="presParOf" srcId="{8E17FCE3-0481-40F6-AE60-54E71CD70EEA}" destId="{3ABCC1E5-88AB-4ABA-B744-B122578655B6}" srcOrd="8" destOrd="0" presId="urn:microsoft.com/office/officeart/2005/8/layout/list1"/>
    <dgm:cxn modelId="{553EBAE8-DF85-4FDE-8501-C07FF814FD4B}" type="presParOf" srcId="{3ABCC1E5-88AB-4ABA-B744-B122578655B6}" destId="{CAFA5C9E-FF42-4C20-B6A8-582FAA64B716}" srcOrd="0" destOrd="0" presId="urn:microsoft.com/office/officeart/2005/8/layout/list1"/>
    <dgm:cxn modelId="{7E4A0A05-8FB6-42EE-80C8-BD7E1CBEAC2A}" type="presParOf" srcId="{3ABCC1E5-88AB-4ABA-B744-B122578655B6}" destId="{FC3AF1D0-CB2F-46E0-A846-B8CC41A70EB8}" srcOrd="1" destOrd="0" presId="urn:microsoft.com/office/officeart/2005/8/layout/list1"/>
    <dgm:cxn modelId="{13411009-EAA7-44AB-9F53-974F975B3730}" type="presParOf" srcId="{8E17FCE3-0481-40F6-AE60-54E71CD70EEA}" destId="{631BA4DB-3A0D-4A60-94C7-257CCA9444A9}" srcOrd="9" destOrd="0" presId="urn:microsoft.com/office/officeart/2005/8/layout/list1"/>
    <dgm:cxn modelId="{5117ADCF-74ED-4F4D-9546-777C8DBC470A}" type="presParOf" srcId="{8E17FCE3-0481-40F6-AE60-54E71CD70EEA}" destId="{E6CA3285-D074-4F6F-9392-88157B2DC8E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AAC766-7449-412B-A0D1-81E9FC34BDC5}">
      <dsp:nvSpPr>
        <dsp:cNvPr id="0" name=""/>
        <dsp:cNvSpPr/>
      </dsp:nvSpPr>
      <dsp:spPr>
        <a:xfrm>
          <a:off x="0" y="640864"/>
          <a:ext cx="3643338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DC84A4-A50C-401A-9243-BE07C7764984}">
      <dsp:nvSpPr>
        <dsp:cNvPr id="0" name=""/>
        <dsp:cNvSpPr/>
      </dsp:nvSpPr>
      <dsp:spPr>
        <a:xfrm>
          <a:off x="182166" y="35704"/>
          <a:ext cx="2550336" cy="121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397" tIns="0" rIns="96397" bIns="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walk</a:t>
          </a:r>
          <a:endParaRPr lang="ru-RU" sz="4100" kern="1200" dirty="0"/>
        </a:p>
      </dsp:txBody>
      <dsp:txXfrm>
        <a:off x="182166" y="35704"/>
        <a:ext cx="2550336" cy="1210320"/>
      </dsp:txXfrm>
    </dsp:sp>
    <dsp:sp modelId="{70D4E51E-0732-423B-B164-FC105E14496C}">
      <dsp:nvSpPr>
        <dsp:cNvPr id="0" name=""/>
        <dsp:cNvSpPr/>
      </dsp:nvSpPr>
      <dsp:spPr>
        <a:xfrm>
          <a:off x="0" y="2242235"/>
          <a:ext cx="3643338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42D74E-D23C-4C3A-92D1-F29B2788E18A}">
      <dsp:nvSpPr>
        <dsp:cNvPr id="0" name=""/>
        <dsp:cNvSpPr/>
      </dsp:nvSpPr>
      <dsp:spPr>
        <a:xfrm>
          <a:off x="182166" y="1895464"/>
          <a:ext cx="2550336" cy="121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397" tIns="0" rIns="96397" bIns="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play</a:t>
          </a:r>
          <a:endParaRPr lang="ru-RU" sz="4100" kern="1200" dirty="0"/>
        </a:p>
      </dsp:txBody>
      <dsp:txXfrm>
        <a:off x="182166" y="1895464"/>
        <a:ext cx="2550336" cy="1210320"/>
      </dsp:txXfrm>
    </dsp:sp>
    <dsp:sp modelId="{630EDA3D-837A-41BB-AC8A-0719E19C1B24}">
      <dsp:nvSpPr>
        <dsp:cNvPr id="0" name=""/>
        <dsp:cNvSpPr/>
      </dsp:nvSpPr>
      <dsp:spPr>
        <a:xfrm>
          <a:off x="0" y="4360384"/>
          <a:ext cx="3643338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561B1F-4C4F-46BE-9609-2E0AB9C13DBC}">
      <dsp:nvSpPr>
        <dsp:cNvPr id="0" name=""/>
        <dsp:cNvSpPr/>
      </dsp:nvSpPr>
      <dsp:spPr>
        <a:xfrm>
          <a:off x="182166" y="3755224"/>
          <a:ext cx="2550336" cy="121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397" tIns="0" rIns="96397" bIns="0" numCol="1" spcCol="1270" anchor="ctr" anchorCtr="0">
          <a:noAutofit/>
        </a:bodyPr>
        <a:lstStyle/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100" kern="1200" dirty="0" smtClean="0"/>
        </a:p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Cry</a:t>
          </a:r>
        </a:p>
        <a:p>
          <a:pPr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100" kern="1200" dirty="0"/>
        </a:p>
      </dsp:txBody>
      <dsp:txXfrm>
        <a:off x="182166" y="3755224"/>
        <a:ext cx="2550336" cy="12103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361D09-EBC9-497C-98B6-424A86E196B1}">
      <dsp:nvSpPr>
        <dsp:cNvPr id="0" name=""/>
        <dsp:cNvSpPr/>
      </dsp:nvSpPr>
      <dsp:spPr>
        <a:xfrm>
          <a:off x="0" y="816971"/>
          <a:ext cx="4548198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0198B4-B37B-4CD6-AB22-6C4E34E59465}">
      <dsp:nvSpPr>
        <dsp:cNvPr id="0" name=""/>
        <dsp:cNvSpPr/>
      </dsp:nvSpPr>
      <dsp:spPr>
        <a:xfrm>
          <a:off x="227409" y="19998"/>
          <a:ext cx="3183738" cy="13726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338" tIns="0" rIns="120338" bIns="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walked</a:t>
          </a:r>
          <a:endParaRPr lang="ru-RU" sz="3900" kern="1200" dirty="0"/>
        </a:p>
      </dsp:txBody>
      <dsp:txXfrm>
        <a:off x="227409" y="19998"/>
        <a:ext cx="3183738" cy="1372613"/>
      </dsp:txXfrm>
    </dsp:sp>
    <dsp:sp modelId="{AA9E95C5-CD11-44C9-A903-E2C9E94E72E2}">
      <dsp:nvSpPr>
        <dsp:cNvPr id="0" name=""/>
        <dsp:cNvSpPr/>
      </dsp:nvSpPr>
      <dsp:spPr>
        <a:xfrm>
          <a:off x="0" y="2280070"/>
          <a:ext cx="4548198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4BA745-65E4-4ECC-ABE8-EB87DEEB8DE1}">
      <dsp:nvSpPr>
        <dsp:cNvPr id="0" name=""/>
        <dsp:cNvSpPr/>
      </dsp:nvSpPr>
      <dsp:spPr>
        <a:xfrm>
          <a:off x="227409" y="2010371"/>
          <a:ext cx="3183738" cy="1151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338" tIns="0" rIns="120338" bIns="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played</a:t>
          </a:r>
          <a:endParaRPr lang="ru-RU" sz="3900" kern="1200" dirty="0"/>
        </a:p>
      </dsp:txBody>
      <dsp:txXfrm>
        <a:off x="227409" y="2010371"/>
        <a:ext cx="3183738" cy="1151280"/>
      </dsp:txXfrm>
    </dsp:sp>
    <dsp:sp modelId="{501D628F-A93F-4218-BCF5-3FC8EA510F95}">
      <dsp:nvSpPr>
        <dsp:cNvPr id="0" name=""/>
        <dsp:cNvSpPr/>
      </dsp:nvSpPr>
      <dsp:spPr>
        <a:xfrm>
          <a:off x="0" y="4355051"/>
          <a:ext cx="4548198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D05AE7-73BD-47B6-9E93-1781F3063D23}">
      <dsp:nvSpPr>
        <dsp:cNvPr id="0" name=""/>
        <dsp:cNvSpPr/>
      </dsp:nvSpPr>
      <dsp:spPr>
        <a:xfrm>
          <a:off x="227409" y="3779411"/>
          <a:ext cx="3183738" cy="1151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338" tIns="0" rIns="120338" bIns="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cried</a:t>
          </a:r>
          <a:endParaRPr lang="ru-RU" sz="3900" kern="1200" dirty="0"/>
        </a:p>
      </dsp:txBody>
      <dsp:txXfrm>
        <a:off x="227409" y="3779411"/>
        <a:ext cx="3183738" cy="11512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C2EB2C-411D-41CE-9236-5502C034AACE}">
      <dsp:nvSpPr>
        <dsp:cNvPr id="0" name=""/>
        <dsp:cNvSpPr/>
      </dsp:nvSpPr>
      <dsp:spPr>
        <a:xfrm>
          <a:off x="0" y="694574"/>
          <a:ext cx="4357718" cy="118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89D480-893E-486D-928F-9CFB6A27113F}">
      <dsp:nvSpPr>
        <dsp:cNvPr id="0" name=""/>
        <dsp:cNvSpPr/>
      </dsp:nvSpPr>
      <dsp:spPr>
        <a:xfrm>
          <a:off x="217885" y="853"/>
          <a:ext cx="2709977" cy="1387440"/>
        </a:xfrm>
        <a:prstGeom prst="wav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5298" tIns="0" rIns="115298" bIns="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stop</a:t>
          </a:r>
          <a:endParaRPr lang="ru-RU" sz="4700" kern="1200" dirty="0"/>
        </a:p>
      </dsp:txBody>
      <dsp:txXfrm>
        <a:off x="217885" y="853"/>
        <a:ext cx="2709977" cy="1387440"/>
      </dsp:txXfrm>
    </dsp:sp>
    <dsp:sp modelId="{691CA5EB-FB2E-4148-B667-E5E8034D618D}">
      <dsp:nvSpPr>
        <dsp:cNvPr id="0" name=""/>
        <dsp:cNvSpPr/>
      </dsp:nvSpPr>
      <dsp:spPr>
        <a:xfrm>
          <a:off x="0" y="2826494"/>
          <a:ext cx="4357718" cy="118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3D2813-5010-494F-9610-0D86C01EE8D0}">
      <dsp:nvSpPr>
        <dsp:cNvPr id="0" name=""/>
        <dsp:cNvSpPr/>
      </dsp:nvSpPr>
      <dsp:spPr>
        <a:xfrm>
          <a:off x="217885" y="2132774"/>
          <a:ext cx="3050402" cy="1387440"/>
        </a:xfrm>
        <a:prstGeom prst="wav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5298" tIns="0" rIns="115298" bIns="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listen</a:t>
          </a:r>
          <a:endParaRPr lang="ru-RU" sz="4700" kern="1200" dirty="0"/>
        </a:p>
      </dsp:txBody>
      <dsp:txXfrm>
        <a:off x="217885" y="2132774"/>
        <a:ext cx="3050402" cy="1387440"/>
      </dsp:txXfrm>
    </dsp:sp>
    <dsp:sp modelId="{A0453EC9-3364-4C60-A608-DF87F7645C71}">
      <dsp:nvSpPr>
        <dsp:cNvPr id="0" name=""/>
        <dsp:cNvSpPr/>
      </dsp:nvSpPr>
      <dsp:spPr>
        <a:xfrm>
          <a:off x="0" y="4958414"/>
          <a:ext cx="4357718" cy="118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A70C3D-3B82-48ED-8992-804DFAFCB99D}">
      <dsp:nvSpPr>
        <dsp:cNvPr id="0" name=""/>
        <dsp:cNvSpPr/>
      </dsp:nvSpPr>
      <dsp:spPr>
        <a:xfrm>
          <a:off x="217885" y="4264694"/>
          <a:ext cx="3050402" cy="1387440"/>
        </a:xfrm>
        <a:prstGeom prst="wav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5298" tIns="0" rIns="115298" bIns="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travel</a:t>
          </a:r>
          <a:endParaRPr lang="ru-RU" sz="4700" kern="1200" dirty="0"/>
        </a:p>
      </dsp:txBody>
      <dsp:txXfrm>
        <a:off x="217885" y="4264694"/>
        <a:ext cx="3050402" cy="138744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2805C2-840D-40EF-983A-4AFAA293749C}">
      <dsp:nvSpPr>
        <dsp:cNvPr id="0" name=""/>
        <dsp:cNvSpPr/>
      </dsp:nvSpPr>
      <dsp:spPr>
        <a:xfrm>
          <a:off x="0" y="724295"/>
          <a:ext cx="4214842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4C9118-FFBE-4CFA-9A7B-D5F4C353A5EB}">
      <dsp:nvSpPr>
        <dsp:cNvPr id="0" name=""/>
        <dsp:cNvSpPr/>
      </dsp:nvSpPr>
      <dsp:spPr>
        <a:xfrm>
          <a:off x="210742" y="60095"/>
          <a:ext cx="2950389" cy="1328400"/>
        </a:xfrm>
        <a:prstGeom prst="leftArrow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518" tIns="0" rIns="111518" bIns="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stopped</a:t>
          </a:r>
          <a:endParaRPr lang="ru-RU" sz="4500" kern="1200" dirty="0"/>
        </a:p>
      </dsp:txBody>
      <dsp:txXfrm>
        <a:off x="210742" y="60095"/>
        <a:ext cx="2950389" cy="1328400"/>
      </dsp:txXfrm>
    </dsp:sp>
    <dsp:sp modelId="{F1BA6692-5916-4662-B3AE-553FDF15E2A8}">
      <dsp:nvSpPr>
        <dsp:cNvPr id="0" name=""/>
        <dsp:cNvSpPr/>
      </dsp:nvSpPr>
      <dsp:spPr>
        <a:xfrm>
          <a:off x="0" y="2765496"/>
          <a:ext cx="4214842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3AC4F4-4C7F-4C98-90B2-0114D6B7D5A5}">
      <dsp:nvSpPr>
        <dsp:cNvPr id="0" name=""/>
        <dsp:cNvSpPr/>
      </dsp:nvSpPr>
      <dsp:spPr>
        <a:xfrm>
          <a:off x="210742" y="2101296"/>
          <a:ext cx="2950389" cy="1328400"/>
        </a:xfrm>
        <a:prstGeom prst="leftArrow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518" tIns="0" rIns="111518" bIns="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listened</a:t>
          </a:r>
          <a:endParaRPr lang="ru-RU" sz="4500" kern="1200" dirty="0"/>
        </a:p>
      </dsp:txBody>
      <dsp:txXfrm>
        <a:off x="210742" y="2101296"/>
        <a:ext cx="2950389" cy="1328400"/>
      </dsp:txXfrm>
    </dsp:sp>
    <dsp:sp modelId="{E6CA3285-D074-4F6F-9392-88157B2DC8EA}">
      <dsp:nvSpPr>
        <dsp:cNvPr id="0" name=""/>
        <dsp:cNvSpPr/>
      </dsp:nvSpPr>
      <dsp:spPr>
        <a:xfrm>
          <a:off x="0" y="4806696"/>
          <a:ext cx="4214842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3AF1D0-CB2F-46E0-A846-B8CC41A70EB8}">
      <dsp:nvSpPr>
        <dsp:cNvPr id="0" name=""/>
        <dsp:cNvSpPr/>
      </dsp:nvSpPr>
      <dsp:spPr>
        <a:xfrm>
          <a:off x="210742" y="4142496"/>
          <a:ext cx="2950389" cy="1328400"/>
        </a:xfrm>
        <a:prstGeom prst="leftArrow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518" tIns="0" rIns="111518" bIns="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travelled</a:t>
          </a:r>
          <a:endParaRPr lang="ru-RU" sz="4500" kern="1200" dirty="0"/>
        </a:p>
      </dsp:txBody>
      <dsp:txXfrm>
        <a:off x="210742" y="4142496"/>
        <a:ext cx="2950389" cy="1328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 visit</a:t>
            </a:r>
            <a:r>
              <a:rPr lang="en-US" sz="2400" b="1" dirty="0" smtClean="0">
                <a:solidFill>
                  <a:srgbClr val="FF0000"/>
                </a:solidFill>
              </a:rPr>
              <a:t>ed </a:t>
            </a:r>
            <a:r>
              <a:rPr lang="en-US" sz="2400" b="1" dirty="0" smtClean="0"/>
              <a:t>my grandparents last Sunday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1142984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 </a:t>
            </a:r>
            <a:r>
              <a:rPr lang="en-US" sz="2400" b="1" dirty="0" smtClean="0">
                <a:solidFill>
                  <a:srgbClr val="FF0000"/>
                </a:solidFill>
              </a:rPr>
              <a:t>didn’t </a:t>
            </a:r>
            <a:r>
              <a:rPr lang="en-US" sz="2400" b="1" dirty="0" smtClean="0"/>
              <a:t> visit my grandparents last Sunday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928802"/>
            <a:ext cx="5572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Did </a:t>
            </a:r>
            <a:r>
              <a:rPr lang="en-US" sz="2400" b="1" dirty="0" smtClean="0"/>
              <a:t>I visit my grandparents last Sunday?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3357562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Kate watch</a:t>
            </a:r>
            <a:r>
              <a:rPr lang="en-US" sz="2400" b="1" dirty="0" smtClean="0">
                <a:solidFill>
                  <a:srgbClr val="FF0000"/>
                </a:solidFill>
              </a:rPr>
              <a:t>ed</a:t>
            </a:r>
            <a:r>
              <a:rPr lang="en-US" sz="2400" b="1" dirty="0" smtClean="0"/>
              <a:t> TV an hour ago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4429132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Kate </a:t>
            </a:r>
            <a:r>
              <a:rPr lang="en-US" sz="2400" b="1" dirty="0" smtClean="0">
                <a:solidFill>
                  <a:srgbClr val="FF0000"/>
                </a:solidFill>
              </a:rPr>
              <a:t>didn’t </a:t>
            </a:r>
            <a:r>
              <a:rPr lang="en-US" sz="2400" b="1" dirty="0" smtClean="0"/>
              <a:t>watch TV an hour ago.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5572140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Did </a:t>
            </a:r>
            <a:r>
              <a:rPr lang="en-US" sz="2400" b="1" dirty="0" smtClean="0"/>
              <a:t>Kate watch TV an hour ago?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94334e884038f4c5336d7b43deee6eb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593f83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714356"/>
          <a:ext cx="364333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4143372" y="714356"/>
          <a:ext cx="4548198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285728"/>
          <a:ext cx="4357718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4643438" y="357166"/>
          <a:ext cx="4214842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58</Words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2020-03-19T17:50:47Z</dcterms:created>
  <dcterms:modified xsi:type="dcterms:W3CDTF">2020-04-16T20:05:44Z</dcterms:modified>
</cp:coreProperties>
</file>