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3" r:id="rId10"/>
    <p:sldId id="267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5400" dirty="0" smtClean="0">
                <a:solidFill>
                  <a:srgbClr val="0070C0"/>
                </a:solidFill>
              </a:rPr>
              <a:t>They are playing a game</a:t>
            </a:r>
            <a:r>
              <a:rPr lang="en-US" sz="5400" dirty="0" smtClean="0"/>
              <a:t>.</a:t>
            </a:r>
          </a:p>
          <a:p>
            <a:pPr marL="342900" indent="-342900">
              <a:buAutoNum type="arabicPeriod"/>
            </a:pPr>
            <a:r>
              <a:rPr lang="en-US" sz="5400" dirty="0" smtClean="0">
                <a:solidFill>
                  <a:srgbClr val="C00000"/>
                </a:solidFill>
              </a:rPr>
              <a:t>I am driving a car.</a:t>
            </a:r>
          </a:p>
          <a:p>
            <a:pPr marL="342900" indent="-342900">
              <a:buAutoNum type="arabicPeriod"/>
            </a:pPr>
            <a:r>
              <a:rPr lang="en-US" sz="5400" dirty="0" smtClean="0">
                <a:solidFill>
                  <a:srgbClr val="7030A0"/>
                </a:solidFill>
              </a:rPr>
              <a:t>He is making a sandcastle.</a:t>
            </a:r>
          </a:p>
          <a:p>
            <a:pPr marL="342900" indent="-342900">
              <a:buAutoNum type="arabicPeriod"/>
            </a:pPr>
            <a:r>
              <a:rPr lang="en-US" sz="5400" dirty="0" smtClean="0">
                <a:solidFill>
                  <a:srgbClr val="00B050"/>
                </a:solidFill>
              </a:rPr>
              <a:t>You are painting a picture.</a:t>
            </a:r>
          </a:p>
          <a:p>
            <a:pPr marL="342900" indent="-342900">
              <a:buAutoNum type="arabicPeriod"/>
            </a:pP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She is watching TV.</a:t>
            </a:r>
          </a:p>
          <a:p>
            <a:pPr marL="342900" indent="-342900">
              <a:buAutoNum type="arabicPeriod"/>
            </a:pPr>
            <a:r>
              <a:rPr lang="en-US" sz="5400" dirty="0" smtClean="0"/>
              <a:t>We are singing a song.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28572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Составьте отрицательные предложения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nd-812225_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025"/>
            <a:ext cx="9144000" cy="6457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o-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501122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928670"/>
            <a:ext cx="6858000" cy="59293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357166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Paint a picture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868" y="35716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I </a:t>
            </a:r>
            <a:r>
              <a:rPr lang="en-US" sz="3600" b="1" dirty="0" smtClean="0">
                <a:solidFill>
                  <a:srgbClr val="FF0000"/>
                </a:solidFill>
              </a:rPr>
              <a:t>am</a:t>
            </a:r>
            <a:r>
              <a:rPr lang="en-US" sz="3600" b="1" dirty="0" smtClean="0"/>
              <a:t> paint</a:t>
            </a:r>
            <a:r>
              <a:rPr lang="en-US" sz="3600" b="1" dirty="0" smtClean="0">
                <a:solidFill>
                  <a:srgbClr val="FF0000"/>
                </a:solidFill>
              </a:rPr>
              <a:t>ing</a:t>
            </a:r>
            <a:r>
              <a:rPr lang="en-US" sz="3600" b="1" dirty="0" smtClean="0"/>
              <a:t> a picture</a:t>
            </a:r>
            <a:endParaRPr lang="ru-RU" sz="3600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a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76387"/>
            <a:ext cx="8643998" cy="49958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571480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Make a sandcastle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000108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We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mak</a:t>
            </a:r>
            <a:r>
              <a:rPr lang="en-US" sz="3600" b="1" dirty="0" smtClean="0">
                <a:solidFill>
                  <a:srgbClr val="FF0000"/>
                </a:solidFill>
              </a:rPr>
              <a:t>ing</a:t>
            </a:r>
            <a:r>
              <a:rPr lang="en-US" sz="3600" b="1" dirty="0" smtClean="0"/>
              <a:t> a sandcastle</a:t>
            </a:r>
            <a:endParaRPr lang="ru-RU" sz="36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dshie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643050"/>
            <a:ext cx="7929618" cy="4884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Drive a car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000108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He </a:t>
            </a:r>
            <a:r>
              <a:rPr lang="en-US" sz="4400" b="1" dirty="0" smtClean="0">
                <a:solidFill>
                  <a:srgbClr val="FF0000"/>
                </a:solidFill>
              </a:rPr>
              <a:t>is</a:t>
            </a:r>
            <a:r>
              <a:rPr lang="en-US" sz="4400" b="1" dirty="0" smtClean="0"/>
              <a:t> driv</a:t>
            </a:r>
            <a:r>
              <a:rPr lang="en-US" sz="4400" b="1" dirty="0" smtClean="0">
                <a:solidFill>
                  <a:srgbClr val="FF0000"/>
                </a:solidFill>
              </a:rPr>
              <a:t>ing</a:t>
            </a:r>
            <a:r>
              <a:rPr lang="en-US" sz="4400" b="1" dirty="0" smtClean="0"/>
              <a:t> a car.</a:t>
            </a:r>
            <a:endParaRPr lang="ru-RU" sz="4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zvitie-zritelnoj-pamj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2860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Play a game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785794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They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b="1" dirty="0" smtClean="0"/>
              <a:t> play</a:t>
            </a:r>
            <a:r>
              <a:rPr lang="en-US" sz="3600" b="1" dirty="0" smtClean="0">
                <a:solidFill>
                  <a:srgbClr val="FF0000"/>
                </a:solidFill>
              </a:rPr>
              <a:t>ing</a:t>
            </a:r>
            <a:r>
              <a:rPr lang="en-US" sz="3600" b="1" dirty="0" smtClean="0"/>
              <a:t> a game</a:t>
            </a:r>
            <a:r>
              <a:rPr lang="en-US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72560" cy="62151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73</Words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2020-03-19T17:50:47Z</dcterms:created>
  <dcterms:modified xsi:type="dcterms:W3CDTF">2020-04-21T23:39:38Z</dcterms:modified>
</cp:coreProperties>
</file>