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7" r:id="rId5"/>
    <p:sldId id="258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786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389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59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20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97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99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54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42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807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54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06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C251F-9C06-423F-ACAD-7513F53A8343}" type="datetimeFigureOut">
              <a:rPr lang="ru-RU" smtClean="0"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78877A-7000-4B94-B7EC-1FFAFC82133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43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ds03.infourok.ru/uploads/ex/0c18/0000bbdf-76171c06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3" y="-124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240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ds05.infourok.ru/uploads/ex/04bb/000c9b62-83dbd488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8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987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3.infourok.ru/uploads/ex/0c18/0000bbdf-76171c06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1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1299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3.infourok.ru/uploads/ex/0c18/0000bbdf-76171c06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47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c18/0000bbdf-76171c06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0957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144626/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0489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2020-02-11T19:12:41Z</dcterms:created>
  <dcterms:modified xsi:type="dcterms:W3CDTF">2020-02-12T20:21:51Z</dcterms:modified>
</cp:coreProperties>
</file>