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4" r:id="rId9"/>
    <p:sldId id="265" r:id="rId10"/>
    <p:sldId id="266" r:id="rId11"/>
    <p:sldId id="263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D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39552" y="548680"/>
            <a:ext cx="8064896" cy="576064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flovin43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188640"/>
            <a:ext cx="2074199" cy="16753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A0B25-8A31-4653-BD0C-D4775883A343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14CE3-8BB2-4B82-9A67-557BD39646A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flovin43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7308304" y="5301208"/>
            <a:ext cx="1484102" cy="11986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Словосочетание в предложении.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4 класс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УМК «Начальная школа 21 века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Воздух наполняет запах полевых цветов.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571744"/>
            <a:ext cx="7643866" cy="306705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Наполняет (что?) воздух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Запах (чего?) цветов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Цветов (каких?) полевых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2235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Можно ли одними словосочетаниями рассказать о чем-либо?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520718"/>
          </a:xfrm>
        </p:spPr>
        <p:txBody>
          <a:bodyPr>
            <a:noAutofit/>
          </a:bodyPr>
          <a:lstStyle/>
          <a:p>
            <a:r>
              <a:rPr lang="ru-RU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работа  в парах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Учебник: с. 136  упр.1.</a:t>
            </a:r>
            <a:endParaRPr lang="ru-RU" sz="3600" dirty="0"/>
          </a:p>
        </p:txBody>
      </p:sp>
      <p:pic>
        <p:nvPicPr>
          <p:cNvPr id="4" name="Picture 4" descr="scs3_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2565400"/>
            <a:ext cx="31686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214445"/>
          </a:xfrm>
        </p:spPr>
        <p:txBody>
          <a:bodyPr/>
          <a:lstStyle/>
          <a:p>
            <a:r>
              <a:rPr lang="ru-RU" i="1" dirty="0" smtClean="0"/>
              <a:t>Образец: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000240"/>
            <a:ext cx="7643866" cy="363856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 нашем городе открылся новый театр.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 нам приехали замечательные актёры.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Спектакль прошёл с большим успехом.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357321"/>
          </a:xfrm>
        </p:spPr>
        <p:txBody>
          <a:bodyPr/>
          <a:lstStyle/>
          <a:p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071678"/>
            <a:ext cx="7500990" cy="3567122"/>
          </a:xfrm>
        </p:spPr>
        <p:txBody>
          <a:bodyPr/>
          <a:lstStyle/>
          <a:p>
            <a:pP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</a:rPr>
              <a:t>Чем является словосочетания в предложении?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</a:rPr>
              <a:t>Можно ли одними словосочетаниями рассказать о чем-либо?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smi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2205038"/>
            <a:ext cx="5400675" cy="368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28662" y="928671"/>
            <a:ext cx="59293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Молодцы!</a:t>
            </a:r>
          </a:p>
          <a:p>
            <a:pPr algn="ctr"/>
            <a:r>
              <a:rPr lang="ru-RU" sz="2800" b="1" kern="10" dirty="0" smtClean="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      5</a:t>
            </a:r>
            <a:endParaRPr lang="ru-RU" sz="2800" b="1" kern="10" dirty="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66"/>
                </a:solidFill>
              </a:rPr>
              <a:t>Цель урока: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/>
              <a:t>рассмотреть, какую роль играют словосочетания в предложении; закрепить умение находить словосочетания в   предложении.</a:t>
            </a:r>
            <a:endParaRPr lang="ru-RU" sz="2000" b="1" dirty="0"/>
          </a:p>
        </p:txBody>
      </p:sp>
      <p:pic>
        <p:nvPicPr>
          <p:cNvPr id="3" name="Picture 5" descr="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500306"/>
            <a:ext cx="377365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1571635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Прочитай. Какие это предложения?</a:t>
            </a:r>
            <a:endParaRPr lang="ru-RU" sz="3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500306"/>
            <a:ext cx="7715304" cy="30003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Появились звёзды.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Мы были.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sz="3000" i="1" dirty="0" smtClean="0">
                <a:solidFill>
                  <a:schemeClr val="tx1"/>
                </a:solidFill>
              </a:rPr>
              <a:t>Что необходимо сделать, чтобы предложение стало распространённым?</a:t>
            </a:r>
            <a:endParaRPr lang="ru-RU" sz="30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2643205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Появились звёзды.</a:t>
            </a:r>
            <a:br>
              <a:rPr lang="ru-RU" sz="3200" b="1" dirty="0" smtClean="0"/>
            </a:br>
            <a:r>
              <a:rPr lang="ru-RU" sz="3200" b="1" dirty="0" smtClean="0"/>
              <a:t>Мы были.</a:t>
            </a:r>
            <a:br>
              <a:rPr lang="ru-RU" sz="3200" b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Составь и запиши распространённые предложения, используя следующие словосочетания.</a:t>
            </a:r>
            <a:endParaRPr lang="ru-RU" sz="32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643314"/>
            <a:ext cx="7715304" cy="285752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На вечернем небе, первые звёзды, появились на небе, были вчера, были на экскурсии, на экскурсии в парке, на интересной экскурсии.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143007"/>
          </a:xfrm>
        </p:spPr>
        <p:txBody>
          <a:bodyPr/>
          <a:lstStyle/>
          <a:p>
            <a:r>
              <a:rPr lang="ru-RU" i="1" dirty="0" smtClean="0"/>
              <a:t>Проверь себя: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071678"/>
            <a:ext cx="7500990" cy="3567122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На вечернем небе появились первые звёзды.</a:t>
            </a:r>
          </a:p>
          <a:p>
            <a:pPr marL="514350" indent="-514350">
              <a:buAutoNum type="arabicParenR"/>
            </a:pPr>
            <a:endParaRPr lang="ru-RU" b="1" dirty="0" smtClean="0">
              <a:solidFill>
                <a:schemeClr val="tx1"/>
              </a:solidFill>
            </a:endParaRPr>
          </a:p>
          <a:p>
            <a:pPr marL="514350" indent="-514350">
              <a:buAutoNum type="arabicParenR"/>
            </a:pPr>
            <a:r>
              <a:rPr lang="ru-RU" b="1" dirty="0" smtClean="0">
                <a:solidFill>
                  <a:schemeClr val="tx1"/>
                </a:solidFill>
              </a:rPr>
              <a:t>Вчера мы были на интересной экскурсии в парке.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500197"/>
          </a:xfrm>
        </p:spPr>
        <p:txBody>
          <a:bodyPr/>
          <a:lstStyle/>
          <a:p>
            <a:r>
              <a:rPr lang="ru-RU" dirty="0" smtClean="0"/>
              <a:t>Словосочетания – это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424246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«строительный» материал</a:t>
            </a:r>
          </a:p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распространённого предложения.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64307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Словосочетание и слова отличаются от предложения тем,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257176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что не выражает законченной мысли, не произносится с определённой целью и интонацией, не имеет грамматической основы.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2643206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/>
              <a:t>Спишите предложения. Выпишите словосочетания.</a:t>
            </a:r>
            <a:br>
              <a:rPr lang="ru-RU" sz="2700" i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Дождевые капли тяжело ударили по траве.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500438"/>
            <a:ext cx="8001056" cy="2714644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Капли (какие?) дождевые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Ударили (как?) тяжело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Ударили (по чему?) по траве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8029604" cy="1285883"/>
          </a:xfrm>
        </p:spPr>
        <p:txBody>
          <a:bodyPr>
            <a:noAutofit/>
          </a:bodyPr>
          <a:lstStyle/>
          <a:p>
            <a:r>
              <a:rPr lang="ru-RU" sz="4000" dirty="0" smtClean="0"/>
              <a:t>В каждой дождинке играл солнечный луч.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571744"/>
            <a:ext cx="7572428" cy="306705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Играл (где?) в дождинке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 дождинке (какой?) каждой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Луч (какой?) солнечный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341</TotalTime>
  <Words>243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Презентация1</vt:lpstr>
      <vt:lpstr>Словосочетание в предложении.</vt:lpstr>
      <vt:lpstr>Цель урока: рассмотреть, какую роль играют словосочетания в предложении; закрепить умение находить словосочетания в   предложении.</vt:lpstr>
      <vt:lpstr>Прочитай. Какие это предложения?</vt:lpstr>
      <vt:lpstr>Появились звёзды. Мы были.  Составь и запиши распространённые предложения, используя следующие словосочетания.</vt:lpstr>
      <vt:lpstr>Проверь себя:</vt:lpstr>
      <vt:lpstr>Словосочетания – это  </vt:lpstr>
      <vt:lpstr>Словосочетание и слова отличаются от предложения тем,</vt:lpstr>
      <vt:lpstr>Спишите предложения. Выпишите словосочетания.  Дождевые капли тяжело ударили по траве.</vt:lpstr>
      <vt:lpstr>В каждой дождинке играл солнечный луч.</vt:lpstr>
      <vt:lpstr>Воздух наполняет запах полевых цветов.</vt:lpstr>
      <vt:lpstr>Можно ли одними словосочетаниями рассказать о чем-либо? </vt:lpstr>
      <vt:lpstr>работа  в парах Учебник: с. 136  упр.1.</vt:lpstr>
      <vt:lpstr>Образец:</vt:lpstr>
      <vt:lpstr>Итог урока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Словосочетание в предложении.</dc:title>
  <dc:creator>Админ</dc:creator>
  <cp:lastModifiedBy>Наталья</cp:lastModifiedBy>
  <cp:revision>18</cp:revision>
  <dcterms:created xsi:type="dcterms:W3CDTF">2017-04-22T11:28:16Z</dcterms:created>
  <dcterms:modified xsi:type="dcterms:W3CDTF">2020-04-22T15:59:34Z</dcterms:modified>
</cp:coreProperties>
</file>