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4" r:id="rId6"/>
    <p:sldId id="265" r:id="rId7"/>
    <p:sldId id="266" r:id="rId8"/>
    <p:sldId id="267" r:id="rId9"/>
    <p:sldId id="270" r:id="rId10"/>
    <p:sldId id="271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92E61"/>
    <a:srgbClr val="47627F"/>
    <a:srgbClr val="04105A"/>
    <a:srgbClr val="ED613E"/>
    <a:srgbClr val="BF3C48"/>
    <a:srgbClr val="856E45"/>
    <a:srgbClr val="6F267F"/>
    <a:srgbClr val="FECB00"/>
    <a:srgbClr val="729F11"/>
    <a:srgbClr val="111E3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7" d="100"/>
          <a:sy n="97" d="100"/>
        </p:scale>
        <p:origin x="-8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" y="0"/>
            <a:ext cx="914302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" y="0"/>
            <a:ext cx="9143025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75688" y="1492091"/>
            <a:ext cx="5015484" cy="2387600"/>
          </a:xfrm>
        </p:spPr>
        <p:txBody>
          <a:bodyPr/>
          <a:lstStyle/>
          <a:p>
            <a:r>
              <a:rPr lang="ru-RU" sz="3200" dirty="0">
                <a:solidFill>
                  <a:srgbClr val="000000"/>
                </a:solidFill>
                <a:latin typeface="Century Gothic" panose="020B0502020202020204" pitchFamily="34" charset="0"/>
              </a:rPr>
              <a:t>Народы Самарской области: названия, традиции, костюмы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031" y="5202238"/>
            <a:ext cx="4468969" cy="1456139"/>
          </a:xfrm>
        </p:spPr>
        <p:txBody>
          <a:bodyPr>
            <a:normAutofit/>
          </a:bodyPr>
          <a:lstStyle/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выполнили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ченицы 8М класса </a:t>
            </a:r>
          </a:p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Школы №175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г.о.Самара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Слинченко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Милана и Толмачёва Софья.</a:t>
            </a:r>
          </a:p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Кассина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Татьяна Петровна.</a:t>
            </a: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Костюмы народов Самарской области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pic>
        <p:nvPicPr>
          <p:cNvPr id="13314" name="Picture 2" descr="https://i.sunhome.ru/journal/2/zhenschini-vibirayut-v2.or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054" y="1825625"/>
            <a:ext cx="6477891" cy="4351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599935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4777" y="186812"/>
            <a:ext cx="2444501" cy="1325563"/>
          </a:xfrm>
        </p:spPr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Чуваши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4338" name="Picture 2" descr="http://www.chgign.ru/fotos/22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526" y="1291748"/>
            <a:ext cx="3508774" cy="52675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www.russiandolls.ru/dolls/Photos/090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9949" y="1258569"/>
            <a:ext cx="3305392" cy="51379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223247" y="126670"/>
            <a:ext cx="253440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Мордва 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920828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2747" y="348034"/>
            <a:ext cx="7886700" cy="1325563"/>
          </a:xfrm>
        </p:spPr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Башкиры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6386" name="Picture 2" descr="https://im0-tub-ru.yandex.net/i?id=13ef771e59c98b5fbf7f0bccfca8aec4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5676" y="1434705"/>
            <a:ext cx="3552647" cy="51209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6708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90736" y="339488"/>
            <a:ext cx="7886700" cy="1325563"/>
          </a:xfrm>
        </p:spPr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Украинцы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23267" y="1284280"/>
            <a:ext cx="4020262" cy="60781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67727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Национальные праздники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7410" name="Picture 2" descr="https://img3.goodfon.ru/original/1920x1200/a/1a/hlopushka-podarki-muzhchin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930" y="1825625"/>
            <a:ext cx="6962140" cy="4351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9264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811" y="866571"/>
            <a:ext cx="7886700" cy="1325563"/>
          </a:xfrm>
        </p:spPr>
        <p:txBody>
          <a:bodyPr/>
          <a:lstStyle/>
          <a:p>
            <a:pPr algn="ctr"/>
            <a:r>
              <a:rPr lang="ru-RU" dirty="0" smtClean="0">
                <a:latin typeface="Century Gothic" panose="020B0502020202020204" pitchFamily="34" charset="0"/>
              </a:rPr>
              <a:t>Сабантуй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8436" name="Picture 4" descr="http://nowcrimea.ru/upload/iblock/d0f/d0f53c38ae449f233186b8916b0ca9b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890" y="1813181"/>
            <a:ext cx="3283360" cy="21806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https://img1.business-gazeta.ru/photos/386477/1482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4089" y="1860460"/>
            <a:ext cx="3199874" cy="21332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 descr="http://itd2.mycdn.me/image?id=882559802545&amp;t=20&amp;plc=WEB&amp;tkn=*upBgRunpUjz5wwejNuVerusgUjk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" y="4259508"/>
            <a:ext cx="3412408" cy="22664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4" name="Picture 12" descr="https://s14.stc.all.kpcdn.net/share/i/12/9743351/big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5201" y="4229313"/>
            <a:ext cx="3444902" cy="22966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781050" y="13406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ea typeface="+mj-ea"/>
                <a:cs typeface="+mj-cs"/>
              </a:rPr>
              <a:t>Национальные праздники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ntury Gothic" panose="020B050202020202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67261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725" y="83115"/>
            <a:ext cx="7886700" cy="1325563"/>
          </a:xfrm>
        </p:spPr>
        <p:txBody>
          <a:bodyPr/>
          <a:lstStyle/>
          <a:p>
            <a:r>
              <a:rPr lang="ru-RU" dirty="0" smtClean="0">
                <a:latin typeface="Century Gothic" panose="020B0502020202020204" pitchFamily="34" charset="0"/>
              </a:rPr>
              <a:t>Масленица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19458" name="Picture 2" descr="http://dachawintera.ru/sites/default/files/news/2016/03/masleniza_post_ligh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06" y="1408678"/>
            <a:ext cx="3657600" cy="2435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4" descr="http://abzak.ru/wps/wp-content/uploads/2018/02/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612" y="1408678"/>
            <a:ext cx="3648926" cy="2435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://myvklive.ru/files/2016-03-09/e92e46e00d740582728590e6876796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206" y="4083513"/>
            <a:ext cx="3657600" cy="2435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Picture 8" descr="https://cdni.rt.com/russian/images/2019.02/article/5c543fab183561b4378b45a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612" y="4083513"/>
            <a:ext cx="3648926" cy="24353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8513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Gothic" panose="020B0502020202020204" pitchFamily="34" charset="0"/>
              </a:rPr>
              <a:t>Иван Купала</a:t>
            </a:r>
            <a:endParaRPr lang="ru-RU" dirty="0">
              <a:latin typeface="Century Gothic" panose="020B0502020202020204" pitchFamily="34" charset="0"/>
            </a:endParaRPr>
          </a:p>
        </p:txBody>
      </p:sp>
      <p:pic>
        <p:nvPicPr>
          <p:cNvPr id="20482" name="Picture 2" descr="http://xn----7sbaba4alfqghr4a7b2k.xn--p1ai/wp-content/uploads/2018/06/Ivana-Kupala-1024x6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5" y="1689859"/>
            <a:ext cx="3493645" cy="23274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https://cepia.ru/images/u/pages/prazdnik-ivana-kupala-cover-67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58" y="1689444"/>
            <a:ext cx="3493645" cy="23290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6" name="Picture 6" descr="http://vivat-is.ru/docroot/filesup/Altai/Budachicha/I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658" y="4338641"/>
            <a:ext cx="3493645" cy="232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http://xn--j1aidcn.org/wp-content/uploads/2015/07/%D0%98%D0%B2%D0%B0%D0%BD%D0%B0-%D0%BA%D1%83%D0%BF%D0%B0%D0%BB%D0%B0-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984" y="4338641"/>
            <a:ext cx="3493645" cy="232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674440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entury Gothic" panose="020B0502020202020204" pitchFamily="34" charset="0"/>
              </a:rPr>
              <a:t>Вывод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1506" name="Picture 2" descr="https://poradi.com.ua/uploads/4f815d8823/750xNx60bc195a71.jpg.pagespeed.ic.1QT3DNBK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374" y="2209893"/>
            <a:ext cx="3746090" cy="36524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86545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684" y="0"/>
            <a:ext cx="7886700" cy="1325563"/>
          </a:xfrm>
        </p:spPr>
        <p:txBody>
          <a:bodyPr>
            <a:noAutofit/>
          </a:bodyPr>
          <a:lstStyle/>
          <a:p>
            <a:r>
              <a:rPr lang="ru-RU" sz="2800" dirty="0">
                <a:latin typeface="Century Gothic" panose="020B0502020202020204" pitchFamily="34" charset="0"/>
              </a:rPr>
              <a:t>Разнообразие национальностей и народностей Самарской области</a:t>
            </a:r>
          </a:p>
        </p:txBody>
      </p:sp>
      <p:pic>
        <p:nvPicPr>
          <p:cNvPr id="1026" name="Picture 2" descr="https://bitoflife.ru/wp-content/uploads/2018/09/%D0%9B%D0%BE%D0%B1%D0%B0%D1%87%D0%B5%D0%B2%D1%8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555" y="1945478"/>
            <a:ext cx="4050890" cy="35706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40224" y="1535068"/>
            <a:ext cx="305939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u="sng" dirty="0" smtClean="0">
                <a:latin typeface="Century Gothic" panose="020B0502020202020204" pitchFamily="34" charset="0"/>
              </a:rPr>
              <a:t>Русские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переселялись в районы Поволжья из разных городов России: Москвы, Пензы, 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Тамбова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о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сновное занятие-земледелие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, животноводство и </a:t>
            </a: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огородничество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религия – христианство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жили в </a:t>
            </a:r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избах, которые строились из дерева или кирпича.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762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5024" y="91661"/>
            <a:ext cx="7886700" cy="1325563"/>
          </a:xfrm>
        </p:spPr>
        <p:txBody>
          <a:bodyPr/>
          <a:lstStyle/>
          <a:p>
            <a:r>
              <a:rPr lang="ru-RU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Разнообразие национальностей и народностей Самарской области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72754" y="1690689"/>
            <a:ext cx="3251141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u="sng" dirty="0" smtClean="0">
                <a:latin typeface="Century Gothic" panose="020B0502020202020204" pitchFamily="34" charset="0"/>
              </a:rPr>
              <a:t>2. Татары</a:t>
            </a:r>
          </a:p>
          <a:p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первые из них появились здесь ещё в 16 </a:t>
            </a:r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веке </a:t>
            </a:r>
          </a:p>
          <a:p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б</a:t>
            </a:r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ольшая часть исповедует ислам</a:t>
            </a:r>
          </a:p>
          <a:p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н</a:t>
            </a:r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а 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территории Самарской области построены </a:t>
            </a:r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мечети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 у 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татар принято ярко раскрашивать свои жилища, на внутренние стены вешать полотенца, разноцветные </a:t>
            </a:r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коврики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pic>
        <p:nvPicPr>
          <p:cNvPr id="3074" name="Picture 2" descr="http://www.millattashlar.ru/images/b/bd/%D0%A2%D0%B0%D1%82%D0%B0%D1%80%D1%8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99" y="1986115"/>
            <a:ext cx="3798871" cy="3722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29374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3114" y="1556272"/>
            <a:ext cx="3204797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Century Gothic" panose="020B0502020202020204" pitchFamily="34" charset="0"/>
              </a:rPr>
              <a:t>3. Чуваши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заселялись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сюда с конца 17 </a:t>
            </a: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века</a:t>
            </a:r>
          </a:p>
          <a:p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з</a:t>
            </a: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анимались </a:t>
            </a:r>
            <a:r>
              <a:rPr lang="ru-RU" sz="2400" dirty="0">
                <a:solidFill>
                  <a:srgbClr val="000000"/>
                </a:solidFill>
                <a:latin typeface="Century Gothic" panose="020B0502020202020204" pitchFamily="34" charset="0"/>
              </a:rPr>
              <a:t>разведением животных: овец, свиней, </a:t>
            </a:r>
            <a:r>
              <a:rPr lang="ru-RU" sz="24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лошадей</a:t>
            </a:r>
            <a:endParaRPr lang="ru-RU" sz="2400" dirty="0">
              <a:latin typeface="Century Gothic" panose="020B0502020202020204" pitchFamily="34" charset="0"/>
            </a:endParaRPr>
          </a:p>
        </p:txBody>
      </p:sp>
      <p:pic>
        <p:nvPicPr>
          <p:cNvPr id="4098" name="Picture 2" descr="https://img-fotki.yandex.ru/get/2711/39067198.154/0_9d37a_99043639_XXXL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994" y="1494503"/>
            <a:ext cx="4410734" cy="39647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15511" y="96032"/>
            <a:ext cx="7886700" cy="1325563"/>
          </a:xfrm>
        </p:spPr>
        <p:txBody>
          <a:bodyPr/>
          <a:lstStyle/>
          <a:p>
            <a:r>
              <a:rPr lang="ru-RU" sz="2800" dirty="0">
                <a:solidFill>
                  <a:prstClr val="black"/>
                </a:solidFill>
                <a:latin typeface="Century Gothic" panose="020B0502020202020204" pitchFamily="34" charset="0"/>
              </a:rPr>
              <a:t>Разнообразие национальностей и народностей Самарской области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96980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Интересные факты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973651"/>
            <a:ext cx="7886700" cy="1203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У 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мордвы до начала 20 века существовали большие семьи, которые насчитывали до 40 человек. Мужчина имел право жениться несколько раз, все его жены жили одной семьей.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pic>
        <p:nvPicPr>
          <p:cNvPr id="6146" name="Picture 2" descr="http://culture-art.ru/wp-content/uploads/2016/05/%D0%9C%D0%BE%D0%BA%D1%88%D0%B0%D0%BD%D0%B5.-%D0%A2%D0%B0%D0%BC%D0%B1%D0%BE%D0%B2%D1%81%D0%BA%D0%B0%D1%8F-%D0%B3%D1%83%D0%B1%D0%B5%D1%80%D0%BD%D0%B8%D1%8F-%D0%A2%D0%B5%D0%BC%D0%BD%D0%B8%D0%BA%D0%BE%D0%B2%D1%81%D0%BA%D0%B8%D0%B9-%D1%83%D0%B5%D0%B7%D0%B4.-%D0%A4%D0%BE%D1%82%D0%BE-%D0%BD%D0%B0%D1%87%D0%B0%D0%BB%D0%B0-XX-%D0%B2%D0%B5%D0%BA%D0%B0.-%D0%9C%D0%A0%D0%9E%D0%9A%D0%9C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1440174"/>
            <a:ext cx="4762500" cy="31527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28893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033473"/>
            <a:ext cx="7886700" cy="114349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Любимое 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национальное блюдо чувашей - </a:t>
            </a:r>
            <a:r>
              <a:rPr lang="ru-RU" sz="2000" dirty="0" err="1">
                <a:solidFill>
                  <a:srgbClr val="000000"/>
                </a:solidFill>
                <a:latin typeface="Century Gothic" panose="020B0502020202020204" pitchFamily="34" charset="0"/>
              </a:rPr>
              <a:t>шартан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. Так называется колбаса, которую готовят из овечьего желудка, начинкой для него служит мясо и сало.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Интересные факты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pic>
        <p:nvPicPr>
          <p:cNvPr id="7170" name="Picture 2" descr="http://addnrb.ru/images/gallery/kuhnya/chuvashskaya/sharttan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696" y="1393516"/>
            <a:ext cx="4450608" cy="34903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17203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27477"/>
            <a:ext cx="7886700" cy="104948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Century Gothic" panose="020B0502020202020204" pitchFamily="34" charset="0"/>
              </a:rPr>
              <a:t>У </a:t>
            </a:r>
            <a:r>
              <a:rPr lang="ru-RU" sz="2000" dirty="0">
                <a:solidFill>
                  <a:srgbClr val="000000"/>
                </a:solidFill>
                <a:latin typeface="Century Gothic" panose="020B0502020202020204" pitchFamily="34" charset="0"/>
              </a:rPr>
              <a:t>чувашей младший сын остается всегда жить с родителями, эта традиция сохранилась и в наши дни. Также она наблюдается и у русских.</a:t>
            </a:r>
            <a:endParaRPr lang="ru-RU" sz="2000" dirty="0">
              <a:latin typeface="Century Gothic" panose="020B0502020202020204" pitchFamily="34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Интересные факты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pic>
        <p:nvPicPr>
          <p:cNvPr id="8194" name="Picture 2" descr="https://images.aif.ru/008/169/09e2aa190cf8acdf1c8aff2dd3cad95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189" y="1312847"/>
            <a:ext cx="5424828" cy="3602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18061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Century Gothic" panose="020B0502020202020204" pitchFamily="34" charset="0"/>
              </a:rPr>
              <a:t>Интересные факты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pic>
        <p:nvPicPr>
          <p:cNvPr id="9218" name="Picture 2" descr="https://im0-tub-ru.yandex.net/i?id=d4e643b9a29e5183fdb34b49fde6dcb5-l&amp;n=1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725" y="1978253"/>
            <a:ext cx="3955883" cy="2966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i.mycdn.me/image?id=858759394399&amp;t=3&amp;plc=WEB&amp;tkn=*VASDpNVQ4f0oWrUNWlMjaZiV6X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428" y="612954"/>
            <a:ext cx="2886336" cy="4332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249598" y="5178751"/>
            <a:ext cx="738165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Century Gothic" panose="020B0502020202020204" pitchFamily="34" charset="0"/>
              </a:rPr>
              <a:t>Русские женщины рожали в бане, считалось что так никакая беда в дом не войдет. Только повитуха могла находиться с будущей матерью. Отцу давали съесть что-нибудь горькое: соль, укус, горчицу. Этим действием он как будто принимал часть боли на себя.</a:t>
            </a:r>
            <a:endParaRPr lang="ru-RU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858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>
                <a:solidFill>
                  <a:srgbClr val="000000"/>
                </a:solidFill>
                <a:latin typeface="Century Gothic" panose="020B0502020202020204" pitchFamily="34" charset="0"/>
              </a:rPr>
              <a:t>Традиции народов Самарской области</a:t>
            </a:r>
            <a:endParaRPr lang="ru-RU" sz="4000" dirty="0">
              <a:latin typeface="Century Gothic" panose="020B0502020202020204" pitchFamily="34" charset="0"/>
            </a:endParaRPr>
          </a:p>
        </p:txBody>
      </p:sp>
      <p:pic>
        <p:nvPicPr>
          <p:cNvPr id="12290" name="Picture 2" descr="http://www.mari-eparhia.ru/www/news/2018/11/122146358335513E-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496" y="1825625"/>
            <a:ext cx="6527007" cy="43513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6242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296</Words>
  <Application>Microsoft Office PowerPoint</Application>
  <PresentationFormat>Экран (4:3)</PresentationFormat>
  <Paragraphs>41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Народы Самарской области: названия, традиции, костюмы</vt:lpstr>
      <vt:lpstr>Разнообразие национальностей и народностей Самарской области</vt:lpstr>
      <vt:lpstr>Разнообразие национальностей и народностей Самарской области</vt:lpstr>
      <vt:lpstr>Разнообразие национальностей и народностей Самарской области</vt:lpstr>
      <vt:lpstr>Интересные факты</vt:lpstr>
      <vt:lpstr>Интересные факты</vt:lpstr>
      <vt:lpstr>Интересные факты</vt:lpstr>
      <vt:lpstr>Интересные факты</vt:lpstr>
      <vt:lpstr>Традиции народов Самарской области</vt:lpstr>
      <vt:lpstr>Костюмы народов Самарской области</vt:lpstr>
      <vt:lpstr>Чуваши</vt:lpstr>
      <vt:lpstr>Башкиры</vt:lpstr>
      <vt:lpstr>Украинцы</vt:lpstr>
      <vt:lpstr>Национальные праздники</vt:lpstr>
      <vt:lpstr>Сабантуй</vt:lpstr>
      <vt:lpstr>Масленица</vt:lpstr>
      <vt:lpstr>Иван Купала</vt:lpstr>
      <vt:lpstr>Вывод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ЮЗЕР</cp:lastModifiedBy>
  <cp:revision>42</cp:revision>
  <dcterms:created xsi:type="dcterms:W3CDTF">2018-09-04T12:10:47Z</dcterms:created>
  <dcterms:modified xsi:type="dcterms:W3CDTF">2020-08-30T08:33:21Z</dcterms:modified>
</cp:coreProperties>
</file>