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7096125" cy="102298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52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30.08.2020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30.08.2020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30.08.2020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30.08.2020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30.08.2020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30.08.2020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30.08.2020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30.08.2020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30.08.2020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30.08.2020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30.08.2020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30.08.2020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NULL"/><Relationship Id="rId10" Type="http://schemas.openxmlformats.org/officeDocument/2006/relationships/image" Target="../media/image2.png"/><Relationship Id="rId4" Type="http://schemas.openxmlformats.org/officeDocument/2006/relationships/image" Target="../media/image5.png"/><Relationship Id="rId9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5.pn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16632"/>
            <a:ext cx="7848872" cy="2088232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dirty="0" smtClean="0">
                <a:latin typeface="Segoe Print" pitchFamily="2" charset="0"/>
              </a:rPr>
              <a:t>Игра </a:t>
            </a:r>
            <a:r>
              <a:rPr lang="ru-RU" dirty="0" smtClean="0">
                <a:latin typeface="Segoe Print" pitchFamily="2" charset="0"/>
              </a:rPr>
              <a:t>на автоматизацию звука [р] </a:t>
            </a:r>
            <a:endParaRPr lang="ru-RU" dirty="0">
              <a:latin typeface="Segoe Print" pitchFamily="2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2204864"/>
            <a:ext cx="5760640" cy="1872208"/>
          </a:xfrm>
          <a:solidFill>
            <a:srgbClr val="FFC000"/>
          </a:solidFill>
        </p:spPr>
        <p:txBody>
          <a:bodyPr>
            <a:normAutofit/>
          </a:bodyPr>
          <a:lstStyle/>
          <a:p>
            <a:endParaRPr lang="ru-RU" dirty="0" smtClean="0">
              <a:solidFill>
                <a:schemeClr val="tx1"/>
              </a:solidFill>
              <a:latin typeface="Segoe Print" pitchFamily="2" charset="0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Segoe Print" pitchFamily="2" charset="0"/>
              </a:rPr>
              <a:t>«Школьница»</a:t>
            </a:r>
          </a:p>
          <a:p>
            <a:endParaRPr lang="ru-RU" sz="1900" dirty="0">
              <a:solidFill>
                <a:schemeClr val="tx1"/>
              </a:solidFill>
              <a:latin typeface="Segoe Print" pitchFamily="2" charset="0"/>
            </a:endParaRPr>
          </a:p>
        </p:txBody>
      </p:sp>
      <p:pic>
        <p:nvPicPr>
          <p:cNvPr id="1026" name="Picture 2" descr="http://tapenik.ru/dizain/dev_3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2204864"/>
            <a:ext cx="2050556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419873" y="4581128"/>
            <a:ext cx="388843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Segoe Print" pitchFamily="2" charset="0"/>
              </a:rPr>
              <a:t>МКДОУ «Детский сад №</a:t>
            </a:r>
            <a:r>
              <a:rPr lang="ru-RU" dirty="0" smtClean="0">
                <a:latin typeface="Segoe Print" pitchFamily="2" charset="0"/>
              </a:rPr>
              <a:t>19» </a:t>
            </a:r>
            <a:r>
              <a:rPr lang="ru-RU" dirty="0">
                <a:latin typeface="Segoe Print" pitchFamily="2" charset="0"/>
              </a:rPr>
              <a:t>Учитель-логопед: Караханян </a:t>
            </a:r>
          </a:p>
          <a:p>
            <a:pPr algn="ctr"/>
            <a:r>
              <a:rPr lang="ru-RU" dirty="0">
                <a:latin typeface="Segoe Print" pitchFamily="2" charset="0"/>
              </a:rPr>
              <a:t>Наталья </a:t>
            </a:r>
          </a:p>
          <a:p>
            <a:pPr algn="ctr"/>
            <a:r>
              <a:rPr lang="ru-RU" dirty="0">
                <a:latin typeface="Segoe Print" pitchFamily="2" charset="0"/>
              </a:rPr>
              <a:t>Анатольевна</a:t>
            </a:r>
          </a:p>
        </p:txBody>
      </p:sp>
      <p:pic>
        <p:nvPicPr>
          <p:cNvPr id="7" name="Picture 20" descr="http://detsky-mir.com/uploads/images/3/a/5/f/1/ef7e4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3594110"/>
            <a:ext cx="3240360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3360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tapenik.ru/dizain/dev_3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9" y="548680"/>
            <a:ext cx="2606797" cy="5584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mzayat.com/images/pencil-clip-art-b2e862f4955f63b1a3f7940c4ae33a-pencil-clipart-1280_64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646568"/>
            <a:ext cx="1296144" cy="484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ru.seaicons.com/wp-content/uploads/2015/11/pen-edit-icon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340768"/>
            <a:ext cx="1080120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tapenik.ru/dizain/izo2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64008" y="-19541551"/>
            <a:ext cx="27823932" cy="1980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tapenik.ru/dizain/izo21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879892"/>
            <a:ext cx="1535179" cy="1237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://cliparts.co/cliparts/8gT/en9/8gTen9yid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5801" y="1880828"/>
            <a:ext cx="1425651" cy="2015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http://images.easyfreeclipart.com/1380/doll-cmyk-by-azex-a-little-girl-1380102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908720"/>
            <a:ext cx="1131618" cy="1593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 descr="http://sp.bvf.ru/image/photo/3914254_s2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3113" y="4149080"/>
            <a:ext cx="1252098" cy="1495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8" name="Picture 20" descr="http://detsky-mir.com/uploads/images/3/a/5/f/1/ef7e45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837" y="2585987"/>
            <a:ext cx="3546703" cy="3546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2895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1.11111E-6 L -0.37379 -0.0773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698" y="-38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4.44444E-6 L -0.18125 0.1995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063" y="99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3.33333E-6 L -0.00799 0.0106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9" y="5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4.44444E-6 L -0.16145 0.32013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73" y="159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4.81481E-6 L 0.07882 0.40741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41" y="203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3.7037E-6 L -0.37604 0.20463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802" y="10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tapenik.ru/dizain/dev_3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560662">
            <a:off x="2712425" y="-98645"/>
            <a:ext cx="3255720" cy="6974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mzayat.com/images/pencil-clip-art-b2e862f4955f63b1a3f7940c4ae33a-pencil-clipart-1280_64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0285" y="19404"/>
            <a:ext cx="3468480" cy="1897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12" descr="http://cliparts.co/cliparts/8gT/en9/8gTen9yid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268760"/>
            <a:ext cx="2915816" cy="2898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6" descr="http://images.easyfreeclipart.com/1380/doll-cmyk-by-azex-a-little-girl-1380102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57" y="3717032"/>
            <a:ext cx="2376267" cy="3000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www.clipartbest.com/cliparts/jcx/o4L/jcxo4LeRi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24" y="285728"/>
            <a:ext cx="915030" cy="549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2376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4.44444E-6 L -0.18125 0.1995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063" y="99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3.7037E-6 L -0.37604 0.2046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802" y="10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3.33333E-6 L -0.00799 0.0106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9" y="5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0" descr="http://detsky-mir.com/uploads/images/3/a/5/f/1/ef7e4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2736"/>
            <a:ext cx="5163209" cy="5523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10" descr="http://tapenik.ru/dizain/izo2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214290"/>
            <a:ext cx="3483445" cy="280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18" descr="http://sp.bvf.ru/image/photo/3914254_s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356992"/>
            <a:ext cx="2448272" cy="2923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https://ru.seaicons.com/wp-content/uploads/2015/11/pen-edit-icon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08" y="98376"/>
            <a:ext cx="2747800" cy="2626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www.clipartbest.com/cliparts/jcx/o4L/jcxo4LeRi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2462" y="285728"/>
            <a:ext cx="915030" cy="549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9295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4.81481E-6 L 0.07882 0.4074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41" y="203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1.11111E-6 L -0.37379 -0.0773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698" y="-38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4.44444E-6 L -0.16145 0.3201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73" y="159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22</Words>
  <Application>Microsoft Office PowerPoint</Application>
  <PresentationFormat>Экран (4:3)</PresentationFormat>
  <Paragraphs>6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Игра на автоматизацию звука [р]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Авторская интерактивная игра на автоматизацию звука [р]</dc:title>
  <dc:creator>user</dc:creator>
  <cp:lastModifiedBy>user</cp:lastModifiedBy>
  <cp:revision>13</cp:revision>
  <cp:lastPrinted>2018-08-30T03:16:49Z</cp:lastPrinted>
  <dcterms:created xsi:type="dcterms:W3CDTF">2018-05-01T11:56:43Z</dcterms:created>
  <dcterms:modified xsi:type="dcterms:W3CDTF">2020-08-30T11:25:45Z</dcterms:modified>
</cp:coreProperties>
</file>