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899" autoAdjust="0"/>
  </p:normalViewPr>
  <p:slideViewPr>
    <p:cSldViewPr>
      <p:cViewPr varScale="1">
        <p:scale>
          <a:sx n="85" d="100"/>
          <a:sy n="85" d="100"/>
        </p:scale>
        <p:origin x="-151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тем\Desktop\сад13\презентация здоровьесберег\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714612" y="1643050"/>
            <a:ext cx="37210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комбинированного вида № 13 Солнышко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2928934"/>
            <a:ext cx="7089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</a:t>
            </a:r>
            <a:r>
              <a:rPr lang="ru-RU" sz="3200" dirty="0" smtClean="0"/>
              <a:t>Здоровьесберегающие технологии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286380" y="4214818"/>
            <a:ext cx="2741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 </a:t>
            </a:r>
            <a:r>
              <a:rPr lang="ru-RU" dirty="0" err="1" smtClean="0"/>
              <a:t>Арцаба</a:t>
            </a:r>
            <a:r>
              <a:rPr lang="ru-RU" dirty="0" smtClean="0"/>
              <a:t> Ю. С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72264" y="4500570"/>
            <a:ext cx="1361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Власова О.В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ртем\Desktop\сад13\презентация здоровьесберег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0" name="Picture 4" descr="C:\Users\Артем\Desktop\сад13\презентация здоровьесберег\image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71334" y="0"/>
            <a:ext cx="9215335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00100" y="428604"/>
            <a:ext cx="707236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Применение в работе ДОУ здоровьесберегающих технологий , повышает результативность воспитательно-образовательного процесса,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формулирует у педагогов и родителей ценностные ориентации, направленные на сохранение и укрепление здоровья воспитанников. 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6643766" y="2285992"/>
            <a:ext cx="272831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endParaRPr lang="ru-RU" sz="1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Артем\Desktop\сад13\презентация здоровьесберег\xsi5fop-001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Артем\Desktop\сад13\презентация здоровьесберег\62zhsu39r1wc8cg4kcsswcgc4oc4g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ртем\Desktop\сад13\презентация здоровьесберег\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ртем\Desktop\сад13\презентация здоровьесберег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377" y="0"/>
            <a:ext cx="917237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2143116"/>
            <a:ext cx="785899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Технологии сохранения и стимулирования здоровья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ртем\Desktop\сад13\презентация здоровьесберег\img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ртем\Desktop\сад13\презентация здоровьесберег\0max_24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2096"/>
            <a:ext cx="9144000" cy="6900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ртем\Desktop\сад13\презентация здоровьесберег\168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9905" y="0"/>
            <a:ext cx="9153905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14612" y="0"/>
            <a:ext cx="3672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Релаксация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ртем\Desktop\сад13\презентация здоровьесберег\slide-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3408" y="0"/>
            <a:ext cx="915740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Артем\Desktop\сад13\презентация здоровьесберег\img13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37" y="0"/>
            <a:ext cx="9151437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3571876"/>
            <a:ext cx="47194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Гимнастика для глаз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62</Words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</dc:creator>
  <cp:lastModifiedBy>Артем</cp:lastModifiedBy>
  <cp:revision>11</cp:revision>
  <dcterms:created xsi:type="dcterms:W3CDTF">2019-10-21T18:19:24Z</dcterms:created>
  <dcterms:modified xsi:type="dcterms:W3CDTF">2020-08-30T17:33:24Z</dcterms:modified>
</cp:coreProperties>
</file>