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4" autoAdjust="0"/>
    <p:restoredTop sz="94662" autoAdjust="0"/>
  </p:normalViewPr>
  <p:slideViewPr>
    <p:cSldViewPr>
      <p:cViewPr>
        <p:scale>
          <a:sx n="76" d="100"/>
          <a:sy n="76" d="100"/>
        </p:scale>
        <p:origin x="-1794" y="-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E12886-D250-4B80-AD7A-B8257CF62FE0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D8C555-AFC7-43E8-A1A3-5BCF357DFC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2417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52F92-7BC2-49FF-8238-145162879BCF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C278C-5D72-4B6A-97A9-F7484C2B9F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52F92-7BC2-49FF-8238-145162879BCF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C278C-5D72-4B6A-97A9-F7484C2B9F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52F92-7BC2-49FF-8238-145162879BCF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C278C-5D72-4B6A-97A9-F7484C2B9F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52F92-7BC2-49FF-8238-145162879BCF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C278C-5D72-4B6A-97A9-F7484C2B9F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52F92-7BC2-49FF-8238-145162879BCF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C278C-5D72-4B6A-97A9-F7484C2B9F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52F92-7BC2-49FF-8238-145162879BCF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C278C-5D72-4B6A-97A9-F7484C2B9F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52F92-7BC2-49FF-8238-145162879BCF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C278C-5D72-4B6A-97A9-F7484C2B9F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52F92-7BC2-49FF-8238-145162879BCF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C278C-5D72-4B6A-97A9-F7484C2B9F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52F92-7BC2-49FF-8238-145162879BCF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C278C-5D72-4B6A-97A9-F7484C2B9F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52F92-7BC2-49FF-8238-145162879BCF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C278C-5D72-4B6A-97A9-F7484C2B9F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52F92-7BC2-49FF-8238-145162879BCF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C278C-5D72-4B6A-97A9-F7484C2B9F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152F92-7BC2-49FF-8238-145162879BCF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C278C-5D72-4B6A-97A9-F7484C2B9F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Картотека стихотворений для заучивания в средней группе</a:t>
            </a:r>
            <a:endParaRPr lang="ru-RU" dirty="0"/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857224" y="428604"/>
            <a:ext cx="7315016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МАДОУ Детский сад №32 "Счастливое детство" города Рубцовска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964754" y="4714884"/>
            <a:ext cx="3109890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Выполнила: Южакова Е.Ю.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В.Серова</a:t>
            </a:r>
            <a:br>
              <a:rPr lang="ru-RU" dirty="0"/>
            </a:br>
            <a:r>
              <a:rPr lang="ru-RU" b="1" dirty="0"/>
              <a:t>«Кошачьи лапки»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В </a:t>
            </a:r>
            <a:r>
              <a:rPr lang="ru-RU" dirty="0"/>
              <a:t>самый жар кошачьи</a:t>
            </a:r>
          </a:p>
          <a:p>
            <a:pPr>
              <a:buNone/>
            </a:pPr>
            <a:r>
              <a:rPr lang="ru-RU" dirty="0"/>
              <a:t>лапки</a:t>
            </a:r>
          </a:p>
          <a:p>
            <a:pPr>
              <a:buNone/>
            </a:pPr>
            <a:r>
              <a:rPr lang="ru-RU" dirty="0"/>
              <a:t>Носят бархатные шапки.</a:t>
            </a:r>
          </a:p>
          <a:p>
            <a:pPr>
              <a:buNone/>
            </a:pPr>
            <a:r>
              <a:rPr lang="ru-RU" dirty="0"/>
              <a:t>У кошачьих лапок нет</a:t>
            </a:r>
          </a:p>
          <a:p>
            <a:pPr>
              <a:buNone/>
            </a:pPr>
            <a:r>
              <a:rPr lang="ru-RU" dirty="0"/>
              <a:t>Острых </a:t>
            </a:r>
            <a:r>
              <a:rPr lang="ru-RU" dirty="0" err="1"/>
              <a:t>коготочков</a:t>
            </a:r>
            <a:r>
              <a:rPr lang="ru-RU" dirty="0"/>
              <a:t>,</a:t>
            </a:r>
          </a:p>
          <a:p>
            <a:pPr>
              <a:buNone/>
            </a:pPr>
            <a:r>
              <a:rPr lang="ru-RU" dirty="0"/>
              <a:t>Смело делайте букет</a:t>
            </a:r>
          </a:p>
          <a:p>
            <a:pPr>
              <a:buNone/>
            </a:pPr>
            <a:r>
              <a:rPr lang="ru-RU" dirty="0"/>
              <a:t>Из таких цветочков.</a:t>
            </a: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8000" y="2420888"/>
            <a:ext cx="2794871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И.Токмакова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«Купите лук»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/>
              <a:t>Купите лук, зеленый лук,</a:t>
            </a:r>
          </a:p>
          <a:p>
            <a:pPr>
              <a:buNone/>
            </a:pPr>
            <a:r>
              <a:rPr lang="ru-RU" dirty="0"/>
              <a:t>Петрушку и морковку.</a:t>
            </a:r>
          </a:p>
          <a:p>
            <a:pPr>
              <a:buNone/>
            </a:pPr>
            <a:r>
              <a:rPr lang="ru-RU" dirty="0"/>
              <a:t>Купите нашу девочку</a:t>
            </a:r>
          </a:p>
          <a:p>
            <a:pPr>
              <a:buNone/>
            </a:pPr>
            <a:r>
              <a:rPr lang="ru-RU" dirty="0"/>
              <a:t>Шалунью и плутовку.</a:t>
            </a:r>
          </a:p>
          <a:p>
            <a:pPr>
              <a:buNone/>
            </a:pPr>
            <a:r>
              <a:rPr lang="ru-RU" dirty="0"/>
              <a:t>Не нужен нам зеленый лук</a:t>
            </a:r>
          </a:p>
          <a:p>
            <a:pPr>
              <a:buNone/>
            </a:pPr>
            <a:r>
              <a:rPr lang="ru-RU" dirty="0"/>
              <a:t>Петрушка и морковка,</a:t>
            </a:r>
          </a:p>
          <a:p>
            <a:pPr>
              <a:buNone/>
            </a:pPr>
            <a:r>
              <a:rPr lang="ru-RU" dirty="0"/>
              <a:t>Нужна нам только девочка,</a:t>
            </a:r>
          </a:p>
          <a:p>
            <a:pPr>
              <a:buNone/>
            </a:pPr>
            <a:r>
              <a:rPr lang="ru-RU" dirty="0"/>
              <a:t>Шалунья и плутовка.</a:t>
            </a: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2708920"/>
            <a:ext cx="3268428" cy="2368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М. Лермонтов</a:t>
            </a:r>
            <a:br>
              <a:rPr lang="ru-RU" dirty="0"/>
            </a:br>
            <a:r>
              <a:rPr lang="ru-RU" b="1" dirty="0"/>
              <a:t>«Спи, младенец </a:t>
            </a:r>
            <a:r>
              <a:rPr lang="ru-RU" b="1" dirty="0" smtClean="0"/>
              <a:t>мой прекрасный</a:t>
            </a:r>
            <a:r>
              <a:rPr lang="ru-RU" b="1" dirty="0"/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/>
              <a:t>Спи, младенец мой прекрасный,</a:t>
            </a:r>
          </a:p>
          <a:p>
            <a:pPr>
              <a:buNone/>
            </a:pPr>
            <a:r>
              <a:rPr lang="ru-RU" dirty="0"/>
              <a:t>Баюшки-баю.</a:t>
            </a:r>
          </a:p>
          <a:p>
            <a:pPr>
              <a:buNone/>
            </a:pPr>
            <a:r>
              <a:rPr lang="ru-RU" dirty="0"/>
              <a:t>Тихо смотрит месяц ясный</a:t>
            </a:r>
          </a:p>
          <a:p>
            <a:pPr>
              <a:buNone/>
            </a:pPr>
            <a:r>
              <a:rPr lang="ru-RU" dirty="0"/>
              <a:t>В колыбель твою.</a:t>
            </a:r>
          </a:p>
          <a:p>
            <a:pPr>
              <a:buNone/>
            </a:pPr>
            <a:r>
              <a:rPr lang="ru-RU" dirty="0"/>
              <a:t>Стану сказывать я сказки,</a:t>
            </a:r>
          </a:p>
          <a:p>
            <a:pPr>
              <a:buNone/>
            </a:pPr>
            <a:r>
              <a:rPr lang="ru-RU" dirty="0"/>
              <a:t>Песенку спою,</a:t>
            </a:r>
          </a:p>
          <a:p>
            <a:pPr>
              <a:buNone/>
            </a:pPr>
            <a:r>
              <a:rPr lang="ru-RU" dirty="0"/>
              <a:t>Ты ж дремли, закрывши глазки,</a:t>
            </a:r>
          </a:p>
          <a:p>
            <a:pPr>
              <a:buNone/>
            </a:pPr>
            <a:r>
              <a:rPr lang="ru-RU" dirty="0"/>
              <a:t>Баюшки-баю.</a:t>
            </a: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7506" y="2564904"/>
            <a:ext cx="2937926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Ю. Кушак</a:t>
            </a:r>
            <a:br>
              <a:rPr lang="ru-RU" dirty="0"/>
            </a:br>
            <a:r>
              <a:rPr lang="ru-RU" b="1" dirty="0"/>
              <a:t>«Олененок»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/>
              <a:t>Слегла </a:t>
            </a:r>
            <a:r>
              <a:rPr lang="ru-RU" dirty="0" err="1"/>
              <a:t>олениха</a:t>
            </a:r>
            <a:r>
              <a:rPr lang="ru-RU" dirty="0"/>
              <a:t>,</a:t>
            </a:r>
          </a:p>
          <a:p>
            <a:pPr>
              <a:buNone/>
            </a:pPr>
            <a:r>
              <a:rPr lang="ru-RU" dirty="0"/>
              <a:t>Да так и не встала...</a:t>
            </a:r>
          </a:p>
          <a:p>
            <a:pPr>
              <a:buNone/>
            </a:pPr>
            <a:r>
              <a:rPr lang="ru-RU" dirty="0"/>
              <a:t>У олененка</a:t>
            </a:r>
          </a:p>
          <a:p>
            <a:pPr>
              <a:buNone/>
            </a:pPr>
            <a:r>
              <a:rPr lang="ru-RU" dirty="0"/>
              <a:t>Мамы не стало.</a:t>
            </a:r>
          </a:p>
          <a:p>
            <a:pPr>
              <a:buNone/>
            </a:pPr>
            <a:r>
              <a:rPr lang="ru-RU" dirty="0"/>
              <a:t>Я его глажу,</a:t>
            </a:r>
          </a:p>
          <a:p>
            <a:pPr>
              <a:buNone/>
            </a:pPr>
            <a:r>
              <a:rPr lang="ru-RU" dirty="0"/>
              <a:t>С ладошки кормлю.</a:t>
            </a:r>
          </a:p>
          <a:p>
            <a:pPr>
              <a:buNone/>
            </a:pPr>
            <a:r>
              <a:rPr lang="ru-RU" dirty="0"/>
              <a:t>Я его очень,</a:t>
            </a:r>
          </a:p>
          <a:p>
            <a:pPr>
              <a:buNone/>
            </a:pPr>
            <a:r>
              <a:rPr lang="ru-RU" dirty="0"/>
              <a:t>Очень люблю.</a:t>
            </a:r>
          </a:p>
          <a:p>
            <a:pPr>
              <a:buNone/>
            </a:pPr>
            <a:r>
              <a:rPr lang="ru-RU" dirty="0"/>
              <a:t>И всюду за мной</a:t>
            </a:r>
          </a:p>
          <a:p>
            <a:pPr>
              <a:buNone/>
            </a:pPr>
            <a:r>
              <a:rPr lang="ru-RU" dirty="0"/>
              <a:t>Он скачет упрямо.</a:t>
            </a:r>
          </a:p>
          <a:p>
            <a:pPr>
              <a:buNone/>
            </a:pPr>
            <a:r>
              <a:rPr lang="ru-RU" dirty="0"/>
              <a:t>Пусть думает он,</a:t>
            </a:r>
          </a:p>
          <a:p>
            <a:pPr>
              <a:buNone/>
            </a:pPr>
            <a:r>
              <a:rPr lang="ru-RU" dirty="0"/>
              <a:t>Что я - его мама.</a:t>
            </a:r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97432" y="2420888"/>
            <a:ext cx="3320049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Н. </a:t>
            </a:r>
            <a:r>
              <a:rPr lang="ru-RU" dirty="0" err="1"/>
              <a:t>Пикулева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«Пять котят спать хотят...»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Пять </a:t>
            </a:r>
            <a:r>
              <a:rPr lang="ru-RU" dirty="0"/>
              <a:t>котят</a:t>
            </a:r>
          </a:p>
          <a:p>
            <a:pPr>
              <a:buNone/>
            </a:pPr>
            <a:r>
              <a:rPr lang="ru-RU" dirty="0"/>
              <a:t>Спать хотят,</a:t>
            </a:r>
          </a:p>
          <a:p>
            <a:pPr>
              <a:buNone/>
            </a:pPr>
            <a:r>
              <a:rPr lang="ru-RU" dirty="0"/>
              <a:t>А шестой - не спит!</a:t>
            </a:r>
          </a:p>
          <a:p>
            <a:pPr>
              <a:buNone/>
            </a:pPr>
            <a:r>
              <a:rPr lang="ru-RU" dirty="0"/>
              <a:t>Пять котят</a:t>
            </a:r>
          </a:p>
          <a:p>
            <a:pPr>
              <a:buNone/>
            </a:pPr>
            <a:r>
              <a:rPr lang="ru-RU" dirty="0"/>
              <a:t>Спать хотят,</a:t>
            </a:r>
          </a:p>
          <a:p>
            <a:pPr>
              <a:buNone/>
            </a:pPr>
            <a:r>
              <a:rPr lang="ru-RU" dirty="0"/>
              <a:t>А шестой - шалит!</a:t>
            </a:r>
          </a:p>
          <a:p>
            <a:pPr>
              <a:buNone/>
            </a:pPr>
            <a:r>
              <a:rPr lang="ru-RU" dirty="0"/>
              <a:t>Хвостиком виляет</a:t>
            </a:r>
          </a:p>
          <a:p>
            <a:pPr>
              <a:buNone/>
            </a:pPr>
            <a:r>
              <a:rPr lang="ru-RU" dirty="0"/>
              <a:t>Да еще и лает!</a:t>
            </a:r>
          </a:p>
          <a:p>
            <a:pPr>
              <a:buNone/>
            </a:pPr>
            <a:r>
              <a:rPr lang="ru-RU" dirty="0"/>
              <a:t>Он бы лаял до утра,</a:t>
            </a:r>
          </a:p>
          <a:p>
            <a:pPr>
              <a:buNone/>
            </a:pPr>
            <a:r>
              <a:rPr lang="ru-RU" dirty="0"/>
              <a:t>Но подумал:</a:t>
            </a:r>
          </a:p>
          <a:p>
            <a:pPr>
              <a:buNone/>
            </a:pPr>
            <a:r>
              <a:rPr lang="ru-RU" i="1" dirty="0"/>
              <a:t>(спать пора).</a:t>
            </a:r>
          </a:p>
          <a:p>
            <a:pPr>
              <a:buNone/>
            </a:pPr>
            <a:r>
              <a:rPr lang="ru-RU" dirty="0"/>
              <a:t>Мирно хвостиком вильнул</a:t>
            </a:r>
          </a:p>
          <a:p>
            <a:pPr>
              <a:buNone/>
            </a:pPr>
            <a:r>
              <a:rPr lang="ru-RU" dirty="0"/>
              <a:t>И быстрее всех</a:t>
            </a:r>
          </a:p>
          <a:p>
            <a:pPr>
              <a:buNone/>
            </a:pPr>
            <a:r>
              <a:rPr lang="ru-RU" i="1" dirty="0"/>
              <a:t>(уснул).</a:t>
            </a:r>
          </a:p>
          <a:p>
            <a:pPr>
              <a:buNone/>
            </a:pPr>
            <a:r>
              <a:rPr lang="ru-RU" dirty="0"/>
              <a:t>И тебе он, между прочим,</a:t>
            </a:r>
          </a:p>
          <a:p>
            <a:pPr>
              <a:buNone/>
            </a:pPr>
            <a:r>
              <a:rPr lang="ru-RU" dirty="0"/>
              <a:t>Пожелал</a:t>
            </a:r>
          </a:p>
          <a:p>
            <a:pPr>
              <a:buNone/>
            </a:pPr>
            <a:r>
              <a:rPr lang="ru-RU" i="1" dirty="0"/>
              <a:t>(спокойной ночи).</a:t>
            </a:r>
            <a:endParaRPr lang="ru-RU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9906" y="3148806"/>
            <a:ext cx="3291532" cy="2296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В.Орлов</a:t>
            </a:r>
            <a:br>
              <a:rPr lang="ru-RU" dirty="0"/>
            </a:br>
            <a:r>
              <a:rPr lang="ru-RU" b="1" dirty="0"/>
              <a:t>«С базара»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/>
              <a:t>-Откуда идёшь ты,</a:t>
            </a:r>
          </a:p>
          <a:p>
            <a:pPr>
              <a:buNone/>
            </a:pPr>
            <a:r>
              <a:rPr lang="ru-RU" dirty="0"/>
              <a:t>Лягушка-квакушка?</a:t>
            </a:r>
          </a:p>
          <a:p>
            <a:pPr>
              <a:buNone/>
            </a:pPr>
            <a:r>
              <a:rPr lang="ru-RU" dirty="0"/>
              <a:t>-С базара домой,</a:t>
            </a:r>
          </a:p>
          <a:p>
            <a:pPr>
              <a:buNone/>
            </a:pPr>
            <a:r>
              <a:rPr lang="ru-RU" dirty="0"/>
              <a:t>Дорогая подружка!</a:t>
            </a:r>
          </a:p>
          <a:p>
            <a:pPr>
              <a:buNone/>
            </a:pPr>
            <a:r>
              <a:rPr lang="ru-RU" dirty="0"/>
              <a:t>- </a:t>
            </a:r>
            <a:r>
              <a:rPr lang="ru-RU" dirty="0" smtClean="0"/>
              <a:t>А </a:t>
            </a:r>
            <a:r>
              <a:rPr lang="ru-RU" dirty="0"/>
              <a:t>что ты купила?</a:t>
            </a:r>
          </a:p>
          <a:p>
            <a:pPr>
              <a:buNone/>
            </a:pPr>
            <a:r>
              <a:rPr lang="ru-RU" dirty="0"/>
              <a:t>- Всего понемножку:</a:t>
            </a:r>
          </a:p>
          <a:p>
            <a:pPr>
              <a:buNone/>
            </a:pPr>
            <a:r>
              <a:rPr lang="ru-RU" dirty="0"/>
              <a:t>Купила </a:t>
            </a:r>
            <a:r>
              <a:rPr lang="ru-RU" dirty="0" err="1"/>
              <a:t>КВАпусту</a:t>
            </a:r>
            <a:r>
              <a:rPr lang="ru-RU" dirty="0"/>
              <a:t>.</a:t>
            </a:r>
          </a:p>
          <a:p>
            <a:pPr>
              <a:buNone/>
            </a:pPr>
            <a:r>
              <a:rPr lang="ru-RU" dirty="0" err="1"/>
              <a:t>КВАсоль</a:t>
            </a:r>
            <a:endParaRPr lang="ru-RU" dirty="0"/>
          </a:p>
          <a:p>
            <a:pPr>
              <a:buNone/>
            </a:pPr>
            <a:r>
              <a:rPr lang="ru-RU" dirty="0"/>
              <a:t>И </a:t>
            </a:r>
            <a:r>
              <a:rPr lang="ru-RU" dirty="0" err="1"/>
              <a:t>КВАртошку</a:t>
            </a:r>
            <a:r>
              <a:rPr lang="ru-RU" dirty="0"/>
              <a:t>.</a:t>
            </a: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62365" y="2562973"/>
            <a:ext cx="2866019" cy="2738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2800" b="1" dirty="0" err="1" smtClean="0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Потешка</a:t>
            </a:r>
            <a:r>
              <a:rPr lang="ru-RU" sz="2800" b="1" dirty="0" smtClean="0">
                <a:solidFill>
                  <a:srgbClr val="000000"/>
                </a:solidFill>
                <a:latin typeface="Verdana"/>
                <a:ea typeface="+mn-ea"/>
                <a:cs typeface="+mn-cs"/>
              </a:rPr>
              <a:t/>
            </a:r>
            <a:br>
              <a:rPr lang="ru-RU" sz="2800" b="1" dirty="0" smtClean="0">
                <a:solidFill>
                  <a:srgbClr val="000000"/>
                </a:solidFill>
                <a:latin typeface="Verdana"/>
                <a:ea typeface="+mn-ea"/>
                <a:cs typeface="+mn-cs"/>
              </a:rPr>
            </a:br>
            <a:r>
              <a:rPr lang="ru-RU" sz="2800" b="1" dirty="0" smtClean="0">
                <a:solidFill>
                  <a:srgbClr val="000000"/>
                </a:solidFill>
                <a:latin typeface="Verdana"/>
                <a:ea typeface="+mn-ea"/>
                <a:cs typeface="+mn-cs"/>
              </a:rPr>
              <a:t>«Зайчишка-трусишка»</a:t>
            </a:r>
            <a:r>
              <a:rPr lang="ru-RU" sz="2800" b="1" dirty="0">
                <a:solidFill>
                  <a:srgbClr val="000000"/>
                </a:solidFill>
                <a:latin typeface="Verdana"/>
                <a:ea typeface="+mn-ea"/>
                <a:cs typeface="+mn-cs"/>
              </a:rPr>
              <a:t/>
            </a:r>
            <a:br>
              <a:rPr lang="ru-RU" sz="2800" b="1" dirty="0">
                <a:solidFill>
                  <a:srgbClr val="000000"/>
                </a:solidFill>
                <a:latin typeface="Verdana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Зайчишка-трусишка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По полю бежал,</a:t>
            </a:r>
            <a:br>
              <a:rPr lang="ru-RU" dirty="0"/>
            </a:br>
            <a:r>
              <a:rPr lang="ru-RU" dirty="0"/>
              <a:t>В огород забежал, </a:t>
            </a:r>
            <a:br>
              <a:rPr lang="ru-RU" dirty="0"/>
            </a:br>
            <a:r>
              <a:rPr lang="ru-RU" dirty="0"/>
              <a:t>Морковку нашел, </a:t>
            </a:r>
            <a:br>
              <a:rPr lang="ru-RU" dirty="0"/>
            </a:br>
            <a:r>
              <a:rPr lang="ru-RU" dirty="0" err="1"/>
              <a:t>Капустку</a:t>
            </a:r>
            <a:r>
              <a:rPr lang="ru-RU" dirty="0"/>
              <a:t> нашел, </a:t>
            </a:r>
            <a:br>
              <a:rPr lang="ru-RU" dirty="0"/>
            </a:br>
            <a:r>
              <a:rPr lang="ru-RU" dirty="0"/>
              <a:t>Сидит грызет. </a:t>
            </a:r>
            <a:br>
              <a:rPr lang="ru-RU" dirty="0"/>
            </a:br>
            <a:r>
              <a:rPr lang="ru-RU" dirty="0"/>
              <a:t>Иди прочь —</a:t>
            </a:r>
            <a:br>
              <a:rPr lang="ru-RU" dirty="0"/>
            </a:br>
            <a:r>
              <a:rPr lang="ru-RU" dirty="0"/>
              <a:t>Хозяин идет!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04048" y="2708920"/>
            <a:ext cx="2890664" cy="1869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5242601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dirty="0" smtClean="0">
                <a:solidFill>
                  <a:srgbClr val="010211"/>
                </a:solidFill>
                <a:latin typeface="Open Sans"/>
                <a:ea typeface="+mn-ea"/>
                <a:cs typeface="+mn-cs"/>
              </a:rPr>
              <a:t/>
            </a:r>
            <a:br>
              <a:rPr lang="ru-RU" dirty="0" smtClean="0">
                <a:solidFill>
                  <a:srgbClr val="010211"/>
                </a:solidFill>
                <a:latin typeface="Open Sans"/>
                <a:ea typeface="+mn-ea"/>
                <a:cs typeface="+mn-cs"/>
              </a:rPr>
            </a:br>
            <a:r>
              <a:rPr lang="ru-RU" dirty="0" smtClean="0">
                <a:solidFill>
                  <a:srgbClr val="010211"/>
                </a:solidFill>
                <a:latin typeface="Open Sans"/>
                <a:ea typeface="+mn-ea"/>
                <a:cs typeface="+mn-cs"/>
              </a:rPr>
              <a:t>«</a:t>
            </a:r>
            <a:r>
              <a:rPr lang="ru-RU" b="1" dirty="0" smtClean="0">
                <a:solidFill>
                  <a:srgbClr val="010211"/>
                </a:solidFill>
                <a:latin typeface="Open Sans"/>
                <a:ea typeface="+mn-ea"/>
                <a:cs typeface="+mn-cs"/>
              </a:rPr>
              <a:t>Дождь </a:t>
            </a:r>
            <a:r>
              <a:rPr lang="ru-RU" b="1" dirty="0">
                <a:solidFill>
                  <a:srgbClr val="010211"/>
                </a:solidFill>
                <a:latin typeface="Open Sans"/>
                <a:ea typeface="+mn-ea"/>
                <a:cs typeface="+mn-cs"/>
              </a:rPr>
              <a:t>по улице </a:t>
            </a:r>
            <a:r>
              <a:rPr lang="ru-RU" b="1" dirty="0" smtClean="0">
                <a:solidFill>
                  <a:srgbClr val="010211"/>
                </a:solidFill>
                <a:latin typeface="Open Sans"/>
                <a:ea typeface="+mn-ea"/>
                <a:cs typeface="+mn-cs"/>
              </a:rPr>
              <a:t>идет»</a:t>
            </a:r>
            <a:r>
              <a:rPr lang="ru-RU" dirty="0">
                <a:solidFill>
                  <a:srgbClr val="010211"/>
                </a:solidFill>
                <a:latin typeface="Open Sans"/>
                <a:ea typeface="+mn-ea"/>
                <a:cs typeface="+mn-cs"/>
              </a:rPr>
              <a:t/>
            </a:r>
            <a:br>
              <a:rPr lang="ru-RU" dirty="0">
                <a:solidFill>
                  <a:srgbClr val="010211"/>
                </a:solidFill>
                <a:latin typeface="Open Sans"/>
                <a:ea typeface="+mn-ea"/>
                <a:cs typeface="+mn-cs"/>
              </a:rPr>
            </a:br>
            <a:r>
              <a:rPr lang="ru-RU" sz="4000" dirty="0">
                <a:solidFill>
                  <a:srgbClr val="010211"/>
                </a:solidFill>
                <a:latin typeface="Open Sans"/>
                <a:ea typeface="+mn-ea"/>
                <a:cs typeface="+mn-cs"/>
              </a:rPr>
              <a:t>В. </a:t>
            </a:r>
            <a:r>
              <a:rPr lang="ru-RU" sz="4000" dirty="0" err="1">
                <a:solidFill>
                  <a:srgbClr val="010211"/>
                </a:solidFill>
                <a:latin typeface="Open Sans"/>
                <a:ea typeface="+mn-ea"/>
                <a:cs typeface="+mn-cs"/>
              </a:rPr>
              <a:t>Семернин</a:t>
            </a:r>
            <a:r>
              <a:rPr lang="ru-RU" sz="2400" dirty="0">
                <a:solidFill>
                  <a:srgbClr val="010211"/>
                </a:solidFill>
                <a:latin typeface="Open Sans"/>
                <a:ea typeface="+mn-ea"/>
                <a:cs typeface="+mn-cs"/>
              </a:rPr>
              <a:t/>
            </a:r>
            <a:br>
              <a:rPr lang="ru-RU" sz="2400" dirty="0">
                <a:solidFill>
                  <a:srgbClr val="010211"/>
                </a:solidFill>
                <a:latin typeface="Open Sans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010211"/>
                </a:solidFill>
                <a:latin typeface="Open Sans"/>
              </a:rPr>
              <a:t>Дождь </a:t>
            </a:r>
            <a:r>
              <a:rPr lang="ru-RU" dirty="0">
                <a:solidFill>
                  <a:srgbClr val="010211"/>
                </a:solidFill>
                <a:latin typeface="Open Sans"/>
              </a:rPr>
              <a:t>по улице идет,</a:t>
            </a:r>
            <a:br>
              <a:rPr lang="ru-RU" dirty="0">
                <a:solidFill>
                  <a:srgbClr val="010211"/>
                </a:solidFill>
                <a:latin typeface="Open Sans"/>
              </a:rPr>
            </a:br>
            <a:r>
              <a:rPr lang="ru-RU" dirty="0">
                <a:solidFill>
                  <a:srgbClr val="010211"/>
                </a:solidFill>
                <a:latin typeface="Open Sans"/>
              </a:rPr>
              <a:t>Мокрая дорога,</a:t>
            </a:r>
            <a:br>
              <a:rPr lang="ru-RU" dirty="0">
                <a:solidFill>
                  <a:srgbClr val="010211"/>
                </a:solidFill>
                <a:latin typeface="Open Sans"/>
              </a:rPr>
            </a:br>
            <a:r>
              <a:rPr lang="ru-RU" dirty="0">
                <a:solidFill>
                  <a:srgbClr val="010211"/>
                </a:solidFill>
                <a:latin typeface="Open Sans"/>
              </a:rPr>
              <a:t>Много капель на стекле,</a:t>
            </a:r>
            <a:br>
              <a:rPr lang="ru-RU" dirty="0">
                <a:solidFill>
                  <a:srgbClr val="010211"/>
                </a:solidFill>
                <a:latin typeface="Open Sans"/>
              </a:rPr>
            </a:br>
            <a:r>
              <a:rPr lang="ru-RU" dirty="0">
                <a:solidFill>
                  <a:srgbClr val="010211"/>
                </a:solidFill>
                <a:latin typeface="Open Sans"/>
              </a:rPr>
              <a:t>А тепла немного.</a:t>
            </a:r>
          </a:p>
          <a:p>
            <a:pPr marL="0" indent="0">
              <a:buNone/>
            </a:pPr>
            <a:r>
              <a:rPr lang="ru-RU" dirty="0">
                <a:solidFill>
                  <a:srgbClr val="010211"/>
                </a:solidFill>
                <a:latin typeface="Open Sans"/>
              </a:rPr>
              <a:t>Как осенние грибы,</a:t>
            </a:r>
            <a:br>
              <a:rPr lang="ru-RU" dirty="0">
                <a:solidFill>
                  <a:srgbClr val="010211"/>
                </a:solidFill>
                <a:latin typeface="Open Sans"/>
              </a:rPr>
            </a:br>
            <a:r>
              <a:rPr lang="ru-RU" dirty="0">
                <a:solidFill>
                  <a:srgbClr val="010211"/>
                </a:solidFill>
                <a:latin typeface="Open Sans"/>
              </a:rPr>
              <a:t>Зонтики мы носим,</a:t>
            </a:r>
            <a:br>
              <a:rPr lang="ru-RU" dirty="0">
                <a:solidFill>
                  <a:srgbClr val="010211"/>
                </a:solidFill>
                <a:latin typeface="Open Sans"/>
              </a:rPr>
            </a:br>
            <a:r>
              <a:rPr lang="ru-RU" dirty="0">
                <a:solidFill>
                  <a:srgbClr val="010211"/>
                </a:solidFill>
                <a:latin typeface="Open Sans"/>
              </a:rPr>
              <a:t>Потому что на дворе</a:t>
            </a:r>
            <a:br>
              <a:rPr lang="ru-RU" dirty="0">
                <a:solidFill>
                  <a:srgbClr val="010211"/>
                </a:solidFill>
                <a:latin typeface="Open Sans"/>
              </a:rPr>
            </a:br>
            <a:r>
              <a:rPr lang="ru-RU" dirty="0">
                <a:solidFill>
                  <a:srgbClr val="010211"/>
                </a:solidFill>
                <a:latin typeface="Open Sans"/>
              </a:rPr>
              <a:t>Наступила осень.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762500" y="1958181"/>
            <a:ext cx="38100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58414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«Листопад»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Ю. Капотов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rgbClr val="000000"/>
                </a:solidFill>
                <a:latin typeface="Helvetica Neue"/>
              </a:rPr>
              <a:t>Опавшей </a:t>
            </a:r>
            <a:r>
              <a:rPr lang="ru-RU" dirty="0">
                <a:solidFill>
                  <a:srgbClr val="000000"/>
                </a:solidFill>
                <a:latin typeface="Helvetica Neue"/>
              </a:rPr>
              <a:t>листвы разговор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Helvetica Neue"/>
              </a:rPr>
              <a:t>Еле слышен: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Helvetica Neue"/>
              </a:rPr>
              <a:t>- Мы с кленов...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Helvetica Neue"/>
              </a:rPr>
              <a:t>- Мы с яблонь...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Helvetica Neue"/>
              </a:rPr>
              <a:t>- Мы с вишен...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000000"/>
                </a:solidFill>
                <a:latin typeface="Helvetica Neue"/>
              </a:rPr>
              <a:t>- С </a:t>
            </a:r>
            <a:r>
              <a:rPr lang="ru-RU" dirty="0">
                <a:solidFill>
                  <a:srgbClr val="000000"/>
                </a:solidFill>
                <a:latin typeface="Helvetica Neue"/>
              </a:rPr>
              <a:t>осинки...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Helvetica Neue"/>
              </a:rPr>
              <a:t>- С черемухи...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Helvetica Neue"/>
              </a:rPr>
              <a:t>- С дуба...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Helvetica Neue"/>
              </a:rPr>
              <a:t>- С березы...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Helvetica Neue"/>
              </a:rPr>
              <a:t>Везде листопад: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0000"/>
                </a:solidFill>
                <a:latin typeface="Helvetica Neue"/>
              </a:rPr>
              <a:t>На пороге морозы!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292080" y="2564904"/>
            <a:ext cx="2449215" cy="2449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6700923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С. </a:t>
            </a:r>
            <a:r>
              <a:rPr lang="ru-RU" dirty="0" err="1"/>
              <a:t>Буслова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  <a:p>
            <a:pPr marL="0" indent="0">
              <a:buNone/>
            </a:pPr>
            <a:r>
              <a:rPr lang="ru-RU" dirty="0"/>
              <a:t>Я с посудой осторожна –</a:t>
            </a:r>
          </a:p>
          <a:p>
            <a:pPr marL="0" indent="0">
              <a:buNone/>
            </a:pPr>
            <a:r>
              <a:rPr lang="ru-RU" dirty="0"/>
              <a:t>Ведь разбить посуду можно.</a:t>
            </a:r>
          </a:p>
          <a:p>
            <a:pPr marL="0" indent="0">
              <a:buNone/>
            </a:pPr>
            <a:r>
              <a:rPr lang="ru-RU" dirty="0"/>
              <a:t>Я носить, и ставить буду</a:t>
            </a:r>
          </a:p>
          <a:p>
            <a:pPr marL="0" indent="0">
              <a:buNone/>
            </a:pPr>
            <a:r>
              <a:rPr lang="ru-RU" dirty="0"/>
              <a:t>Аккуратно всю посуду!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214027" y="2132856"/>
            <a:ext cx="2053548" cy="244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74319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«Дед хотел </a:t>
            </a:r>
            <a:r>
              <a:rPr lang="ru-RU" b="1" dirty="0" smtClean="0"/>
              <a:t>уху сварить</a:t>
            </a:r>
            <a:r>
              <a:rPr lang="ru-RU" b="1" dirty="0"/>
              <a:t>…»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Дед хотел уху сварить,</a:t>
            </a:r>
          </a:p>
          <a:p>
            <a:pPr>
              <a:buNone/>
            </a:pPr>
            <a:r>
              <a:rPr lang="ru-RU" dirty="0"/>
              <a:t>Дед пошёл ершей ловить,</a:t>
            </a:r>
          </a:p>
          <a:p>
            <a:pPr>
              <a:buNone/>
            </a:pPr>
            <a:r>
              <a:rPr lang="ru-RU" dirty="0"/>
              <a:t>А за дедом кот Лаврентий,</a:t>
            </a:r>
          </a:p>
          <a:p>
            <a:pPr>
              <a:buNone/>
            </a:pPr>
            <a:r>
              <a:rPr lang="ru-RU" dirty="0"/>
              <a:t>За котом петух Терентий.</a:t>
            </a:r>
          </a:p>
          <a:p>
            <a:pPr>
              <a:buNone/>
            </a:pPr>
            <a:r>
              <a:rPr lang="ru-RU" dirty="0"/>
              <a:t>Тащат удочки</a:t>
            </a:r>
          </a:p>
          <a:p>
            <a:pPr>
              <a:buNone/>
            </a:pPr>
            <a:r>
              <a:rPr lang="ru-RU" dirty="0"/>
              <a:t>Вдоль по улочке.</a:t>
            </a:r>
          </a:p>
          <a:p>
            <a:pPr>
              <a:buNone/>
            </a:pPr>
            <a:r>
              <a:rPr lang="ru-RU" dirty="0"/>
              <a:t>Деду одному </a:t>
            </a:r>
            <a:r>
              <a:rPr lang="ru-RU" dirty="0" smtClean="0"/>
              <a:t>невмочь.</a:t>
            </a:r>
          </a:p>
          <a:p>
            <a:pPr>
              <a:buNone/>
            </a:pPr>
            <a:r>
              <a:rPr lang="ru-RU" dirty="0" smtClean="0"/>
              <a:t>Надо </a:t>
            </a:r>
            <a:r>
              <a:rPr lang="ru-RU" dirty="0"/>
              <a:t>старому помочь.</a:t>
            </a: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108700" y="2348880"/>
            <a:ext cx="1962491" cy="2516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«Помощница»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Агния </a:t>
            </a:r>
            <a:r>
              <a:rPr lang="ru-RU" dirty="0" err="1" smtClean="0"/>
              <a:t>Барто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/>
          </a:p>
          <a:p>
            <a:pPr marL="0" indent="0">
              <a:buNone/>
            </a:pPr>
            <a:r>
              <a:rPr lang="ru-RU" sz="3100" dirty="0" smtClean="0"/>
              <a:t>У </a:t>
            </a:r>
            <a:r>
              <a:rPr lang="ru-RU" sz="3100" dirty="0"/>
              <a:t>Танюши дел немало, </a:t>
            </a:r>
          </a:p>
          <a:p>
            <a:pPr marL="0" indent="0">
              <a:buNone/>
            </a:pPr>
            <a:r>
              <a:rPr lang="ru-RU" sz="3100" dirty="0"/>
              <a:t>У Танюши много дел: </a:t>
            </a:r>
          </a:p>
          <a:p>
            <a:pPr marL="0" indent="0">
              <a:buNone/>
            </a:pPr>
            <a:r>
              <a:rPr lang="ru-RU" sz="3100" dirty="0"/>
              <a:t>Утром брату помогала,— </a:t>
            </a:r>
          </a:p>
          <a:p>
            <a:pPr marL="0" indent="0">
              <a:buNone/>
            </a:pPr>
            <a:r>
              <a:rPr lang="ru-RU" sz="3100" dirty="0"/>
              <a:t>Он с утра конфеты ел. </a:t>
            </a:r>
          </a:p>
          <a:p>
            <a:pPr marL="0" indent="0">
              <a:buNone/>
            </a:pPr>
            <a:r>
              <a:rPr lang="ru-RU" sz="3100" dirty="0"/>
              <a:t>Вот у Тани сколько дела: </a:t>
            </a:r>
          </a:p>
          <a:p>
            <a:pPr marL="0" indent="0">
              <a:buNone/>
            </a:pPr>
            <a:r>
              <a:rPr lang="ru-RU" sz="3100" dirty="0"/>
              <a:t>Таня ела, чай пила, </a:t>
            </a:r>
          </a:p>
          <a:p>
            <a:pPr marL="0" indent="0">
              <a:buNone/>
            </a:pPr>
            <a:r>
              <a:rPr lang="ru-RU" sz="3100" dirty="0"/>
              <a:t>Села, с мамой посидела, </a:t>
            </a:r>
          </a:p>
          <a:p>
            <a:pPr marL="0" indent="0">
              <a:buNone/>
            </a:pPr>
            <a:r>
              <a:rPr lang="ru-RU" sz="3100" dirty="0"/>
              <a:t>Встала, к бабушке пошла. </a:t>
            </a:r>
          </a:p>
          <a:p>
            <a:pPr marL="0" indent="0">
              <a:buNone/>
            </a:pPr>
            <a:r>
              <a:rPr lang="ru-RU" sz="3100" dirty="0"/>
              <a:t>Перед сном сказала маме: </a:t>
            </a:r>
          </a:p>
          <a:p>
            <a:pPr marL="0" indent="0">
              <a:buNone/>
            </a:pPr>
            <a:r>
              <a:rPr lang="ru-RU" sz="3100" dirty="0"/>
              <a:t>— Вы меня разденьте сами, </a:t>
            </a:r>
          </a:p>
          <a:p>
            <a:pPr marL="0" indent="0">
              <a:buNone/>
            </a:pPr>
            <a:r>
              <a:rPr lang="ru-RU" sz="3100" dirty="0"/>
              <a:t>Я устала, не могу, </a:t>
            </a:r>
          </a:p>
          <a:p>
            <a:pPr marL="0" indent="0">
              <a:buNone/>
            </a:pPr>
            <a:r>
              <a:rPr lang="ru-RU" sz="3100" dirty="0"/>
              <a:t>Я вам завтра помогу.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48200" y="2261203"/>
            <a:ext cx="3287341" cy="2607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7580773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err="1"/>
              <a:t>П</a:t>
            </a:r>
            <a:r>
              <a:rPr lang="ru-RU" b="1" dirty="0" err="1" smtClean="0"/>
              <a:t>отешка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«Шла </a:t>
            </a:r>
            <a:r>
              <a:rPr lang="ru-RU" b="1" dirty="0"/>
              <a:t>лисичка по </a:t>
            </a:r>
            <a:r>
              <a:rPr lang="ru-RU" b="1" dirty="0" smtClean="0"/>
              <a:t>мосту…»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Шла </a:t>
            </a:r>
            <a:r>
              <a:rPr lang="ru-RU" dirty="0"/>
              <a:t>лисичка по мосту, </a:t>
            </a:r>
          </a:p>
          <a:p>
            <a:pPr marL="0" indent="0">
              <a:buNone/>
            </a:pPr>
            <a:r>
              <a:rPr lang="ru-RU" dirty="0"/>
              <a:t>Несла вязанку хворосту. </a:t>
            </a:r>
          </a:p>
          <a:p>
            <a:pPr marL="0" indent="0">
              <a:buNone/>
            </a:pPr>
            <a:r>
              <a:rPr lang="ru-RU" dirty="0"/>
              <a:t>Вытопила баньку, </a:t>
            </a:r>
          </a:p>
          <a:p>
            <a:pPr marL="0" indent="0">
              <a:buNone/>
            </a:pPr>
            <a:r>
              <a:rPr lang="ru-RU" dirty="0"/>
              <a:t>Выкупала Ваньку, </a:t>
            </a:r>
          </a:p>
          <a:p>
            <a:pPr marL="0" indent="0">
              <a:buNone/>
            </a:pPr>
            <a:r>
              <a:rPr lang="ru-RU" dirty="0"/>
              <a:t>Посадила в уголок,</a:t>
            </a:r>
          </a:p>
          <a:p>
            <a:pPr marL="0" indent="0">
              <a:buNone/>
            </a:pPr>
            <a:r>
              <a:rPr lang="ru-RU" dirty="0"/>
              <a:t>Дала сладкий пирожок.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436096" y="1772816"/>
            <a:ext cx="2890664" cy="318934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868500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Потешка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«Сегодня день </a:t>
            </a:r>
            <a:r>
              <a:rPr lang="ru-RU" dirty="0" smtClean="0"/>
              <a:t>целый…»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Сегодня день </a:t>
            </a:r>
            <a:r>
              <a:rPr lang="ru-RU" dirty="0" smtClean="0"/>
              <a:t>целый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Все звери у дела</a:t>
            </a:r>
            <a:r>
              <a:rPr lang="ru-RU" dirty="0" smtClean="0"/>
              <a:t>: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Лисичка-сестричка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Шубку подшивает</a:t>
            </a:r>
            <a:r>
              <a:rPr lang="ru-RU" dirty="0" smtClean="0"/>
              <a:t>,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Сер медведь</a:t>
            </a:r>
            <a:r>
              <a:rPr lang="ru-RU" dirty="0" smtClean="0"/>
              <a:t>,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Старый дед</a:t>
            </a:r>
            <a:r>
              <a:rPr lang="ru-RU" dirty="0" smtClean="0"/>
              <a:t>,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Сапог подбивает</a:t>
            </a:r>
            <a:r>
              <a:rPr lang="ru-RU" dirty="0" smtClean="0"/>
              <a:t>,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А </a:t>
            </a:r>
            <a:r>
              <a:rPr lang="ru-RU" dirty="0" smtClean="0"/>
              <a:t>сорока-белобока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Мушек отгоняет</a:t>
            </a:r>
            <a:r>
              <a:rPr lang="ru-RU" dirty="0" smtClean="0"/>
              <a:t>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Медведица </a:t>
            </a:r>
            <a:r>
              <a:rPr lang="ru-RU" dirty="0" smtClean="0"/>
              <a:t>Маша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Варит детям кашу.</a:t>
            </a: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755695" y="2348880"/>
            <a:ext cx="2873830" cy="2276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099912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«</a:t>
            </a:r>
            <a:r>
              <a:rPr lang="ru-RU" b="1" dirty="0"/>
              <a:t>Зима»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Иван Суриков</a:t>
            </a:r>
            <a:br>
              <a:rPr lang="ru-RU" dirty="0" smtClean="0"/>
            </a:br>
            <a:r>
              <a:rPr lang="ru-RU" sz="2700" dirty="0" smtClean="0"/>
              <a:t>(отрывок)</a:t>
            </a:r>
            <a:r>
              <a:rPr lang="ru-RU" sz="2700" dirty="0"/>
              <a:t/>
            </a:r>
            <a:br>
              <a:rPr lang="ru-RU" sz="2700" dirty="0"/>
            </a:br>
            <a:endParaRPr lang="ru-RU" sz="27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Белый снег, пушистый</a:t>
            </a:r>
          </a:p>
          <a:p>
            <a:pPr marL="0" indent="0">
              <a:buNone/>
            </a:pPr>
            <a:r>
              <a:rPr lang="ru-RU" dirty="0"/>
              <a:t>В воздухе кружится</a:t>
            </a:r>
          </a:p>
          <a:p>
            <a:pPr marL="0" indent="0">
              <a:buNone/>
            </a:pPr>
            <a:r>
              <a:rPr lang="ru-RU" dirty="0"/>
              <a:t>И на землю тихо</a:t>
            </a:r>
          </a:p>
          <a:p>
            <a:pPr marL="0" indent="0">
              <a:buNone/>
            </a:pPr>
            <a:r>
              <a:rPr lang="ru-RU" dirty="0"/>
              <a:t>Падает, ложится.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И под утро снегом</a:t>
            </a:r>
          </a:p>
          <a:p>
            <a:pPr marL="0" indent="0">
              <a:buNone/>
            </a:pPr>
            <a:r>
              <a:rPr lang="ru-RU" dirty="0"/>
              <a:t>Поле побелело,</a:t>
            </a:r>
          </a:p>
          <a:p>
            <a:pPr marL="0" indent="0">
              <a:buNone/>
            </a:pPr>
            <a:r>
              <a:rPr lang="ru-RU" dirty="0"/>
              <a:t>Точно пеленою</a:t>
            </a:r>
          </a:p>
          <a:p>
            <a:pPr marL="0" indent="0">
              <a:buNone/>
            </a:pPr>
            <a:r>
              <a:rPr lang="ru-RU" dirty="0"/>
              <a:t>Всё его </a:t>
            </a:r>
            <a:r>
              <a:rPr lang="ru-RU" dirty="0" smtClean="0"/>
              <a:t>одело…</a:t>
            </a:r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64088" y="2204864"/>
            <a:ext cx="2748137" cy="3589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0213297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Я. Аким </a:t>
            </a:r>
            <a:r>
              <a:rPr lang="ru-RU" b="1" dirty="0"/>
              <a:t>«Первый снег»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/>
              <a:t>Утром кот </a:t>
            </a:r>
          </a:p>
          <a:p>
            <a:pPr marL="0" indent="0">
              <a:buNone/>
            </a:pPr>
            <a:r>
              <a:rPr lang="ru-RU" sz="2000" dirty="0"/>
              <a:t>Принёс на лапах </a:t>
            </a:r>
          </a:p>
          <a:p>
            <a:pPr marL="0" indent="0">
              <a:buNone/>
            </a:pPr>
            <a:r>
              <a:rPr lang="ru-RU" sz="2000" dirty="0"/>
              <a:t>Первый снег! </a:t>
            </a:r>
          </a:p>
          <a:p>
            <a:pPr marL="0" indent="0">
              <a:buNone/>
            </a:pPr>
            <a:r>
              <a:rPr lang="ru-RU" sz="2000" dirty="0"/>
              <a:t>Первый снег! </a:t>
            </a:r>
          </a:p>
          <a:p>
            <a:pPr marL="0" indent="0">
              <a:buNone/>
            </a:pPr>
            <a:r>
              <a:rPr lang="ru-RU" sz="2000" dirty="0"/>
              <a:t>Он имеет </a:t>
            </a:r>
          </a:p>
          <a:p>
            <a:pPr marL="0" indent="0">
              <a:buNone/>
            </a:pPr>
            <a:r>
              <a:rPr lang="ru-RU" sz="2000" dirty="0"/>
              <a:t>Вкус и запах, </a:t>
            </a:r>
          </a:p>
          <a:p>
            <a:pPr marL="0" indent="0">
              <a:buNone/>
            </a:pPr>
            <a:r>
              <a:rPr lang="ru-RU" sz="2000" dirty="0"/>
              <a:t>Первый снег! </a:t>
            </a:r>
          </a:p>
          <a:p>
            <a:pPr marL="0" indent="0">
              <a:buNone/>
            </a:pPr>
            <a:r>
              <a:rPr lang="ru-RU" sz="2000" dirty="0"/>
              <a:t>Первый снег! </a:t>
            </a:r>
          </a:p>
          <a:p>
            <a:pPr marL="0" indent="0">
              <a:buNone/>
            </a:pPr>
            <a:r>
              <a:rPr lang="ru-RU" sz="2000" dirty="0"/>
              <a:t>Он кружится, </a:t>
            </a:r>
          </a:p>
          <a:p>
            <a:pPr marL="0" indent="0">
              <a:buNone/>
            </a:pPr>
            <a:r>
              <a:rPr lang="ru-RU" sz="2000" dirty="0"/>
              <a:t>Лёгкий, </a:t>
            </a:r>
          </a:p>
          <a:p>
            <a:pPr marL="0" indent="0">
              <a:buNone/>
            </a:pPr>
            <a:r>
              <a:rPr lang="ru-RU" sz="2000" dirty="0"/>
              <a:t>Новый, </a:t>
            </a:r>
          </a:p>
          <a:p>
            <a:pPr marL="0" indent="0">
              <a:buNone/>
            </a:pPr>
            <a:r>
              <a:rPr lang="ru-RU" sz="2000" dirty="0"/>
              <a:t>У ребят над головой, </a:t>
            </a:r>
          </a:p>
          <a:p>
            <a:pPr marL="0" indent="0">
              <a:buNone/>
            </a:pPr>
            <a:endParaRPr lang="ru-RU" sz="20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99992" y="1268760"/>
            <a:ext cx="4186808" cy="485740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/>
              <a:t>Он </a:t>
            </a:r>
            <a:r>
              <a:rPr lang="ru-RU" sz="2000" dirty="0"/>
              <a:t>успел </a:t>
            </a:r>
          </a:p>
          <a:p>
            <a:pPr marL="0" indent="0">
              <a:buNone/>
            </a:pPr>
            <a:r>
              <a:rPr lang="ru-RU" sz="2000" dirty="0"/>
              <a:t>Платок пуховый </a:t>
            </a:r>
          </a:p>
          <a:p>
            <a:pPr marL="0" indent="0">
              <a:buNone/>
            </a:pPr>
            <a:r>
              <a:rPr lang="ru-RU" sz="2000" dirty="0"/>
              <a:t>Расстелить </a:t>
            </a:r>
          </a:p>
          <a:p>
            <a:pPr marL="0" indent="0">
              <a:buNone/>
            </a:pPr>
            <a:r>
              <a:rPr lang="ru-RU" sz="2000" dirty="0"/>
              <a:t>На мостовой, </a:t>
            </a:r>
          </a:p>
          <a:p>
            <a:pPr marL="0" indent="0">
              <a:buNone/>
            </a:pPr>
            <a:r>
              <a:rPr lang="ru-RU" sz="2000" dirty="0"/>
              <a:t>Он белеет </a:t>
            </a:r>
          </a:p>
          <a:p>
            <a:pPr marL="0" indent="0">
              <a:buNone/>
            </a:pPr>
            <a:r>
              <a:rPr lang="ru-RU" sz="2000" dirty="0"/>
              <a:t>Вдоль забора, </a:t>
            </a:r>
          </a:p>
          <a:p>
            <a:pPr marL="0" indent="0">
              <a:buNone/>
            </a:pPr>
            <a:r>
              <a:rPr lang="ru-RU" sz="2000" dirty="0"/>
              <a:t>Прикорнул на фонаре - </a:t>
            </a:r>
          </a:p>
          <a:p>
            <a:pPr marL="0" indent="0">
              <a:buNone/>
            </a:pPr>
            <a:r>
              <a:rPr lang="ru-RU" sz="2000" dirty="0"/>
              <a:t>Значит, скоро, </a:t>
            </a:r>
          </a:p>
          <a:p>
            <a:pPr marL="0" indent="0">
              <a:buNone/>
            </a:pPr>
            <a:r>
              <a:rPr lang="ru-RU" sz="2000" dirty="0"/>
              <a:t>Очень скоро </a:t>
            </a:r>
          </a:p>
          <a:p>
            <a:pPr marL="0" indent="0">
              <a:buNone/>
            </a:pPr>
            <a:r>
              <a:rPr lang="ru-RU" sz="2000" dirty="0"/>
              <a:t>Полетят салазки </a:t>
            </a:r>
          </a:p>
          <a:p>
            <a:pPr marL="0" indent="0">
              <a:buNone/>
            </a:pPr>
            <a:r>
              <a:rPr lang="ru-RU" sz="2000" dirty="0"/>
              <a:t>С горок, </a:t>
            </a:r>
          </a:p>
          <a:p>
            <a:pPr marL="0" indent="0">
              <a:buNone/>
            </a:pPr>
            <a:r>
              <a:rPr lang="ru-RU" sz="2000" dirty="0"/>
              <a:t>Значит, можно будет </a:t>
            </a:r>
          </a:p>
          <a:p>
            <a:pPr marL="0" indent="0">
              <a:buNone/>
            </a:pPr>
            <a:r>
              <a:rPr lang="ru-RU" sz="2000" dirty="0"/>
              <a:t>Снова </a:t>
            </a:r>
          </a:p>
          <a:p>
            <a:pPr marL="0" indent="0">
              <a:buNone/>
            </a:pPr>
            <a:r>
              <a:rPr lang="ru-RU" sz="2000" dirty="0"/>
              <a:t>Строить крепость </a:t>
            </a:r>
          </a:p>
          <a:p>
            <a:pPr marL="0" indent="0">
              <a:buNone/>
            </a:pPr>
            <a:r>
              <a:rPr lang="ru-RU" sz="2000" dirty="0"/>
              <a:t>Во дворе!</a:t>
            </a:r>
          </a:p>
        </p:txBody>
      </p:sp>
    </p:spTree>
    <p:extLst>
      <p:ext uri="{BB962C8B-B14F-4D97-AF65-F5344CB8AC3E}">
        <p14:creationId xmlns:p14="http://schemas.microsoft.com/office/powerpoint/2010/main" xmlns="" val="10919461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«</a:t>
            </a:r>
            <a:r>
              <a:rPr lang="ru-RU" b="1" dirty="0"/>
              <a:t>Мама! глянь-ка из окошка…» </a:t>
            </a:r>
            <a:r>
              <a:rPr lang="ru-RU" dirty="0"/>
              <a:t>Афанасий Фет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Мама! глянь-ка из окошка —</a:t>
            </a:r>
          </a:p>
          <a:p>
            <a:pPr marL="0" indent="0">
              <a:buNone/>
            </a:pPr>
            <a:r>
              <a:rPr lang="ru-RU" dirty="0"/>
              <a:t>Знать, вчера недаром кошка</a:t>
            </a:r>
          </a:p>
          <a:p>
            <a:pPr marL="0" indent="0">
              <a:buNone/>
            </a:pPr>
            <a:r>
              <a:rPr lang="ru-RU" dirty="0"/>
              <a:t>Умывала нос:</a:t>
            </a:r>
          </a:p>
          <a:p>
            <a:pPr marL="0" indent="0">
              <a:buNone/>
            </a:pPr>
            <a:r>
              <a:rPr lang="ru-RU" dirty="0"/>
              <a:t>Грязи нет, весь двор одело,</a:t>
            </a:r>
          </a:p>
          <a:p>
            <a:pPr marL="0" indent="0">
              <a:buNone/>
            </a:pPr>
            <a:r>
              <a:rPr lang="ru-RU" dirty="0"/>
              <a:t>Посветлело, побелело —</a:t>
            </a:r>
          </a:p>
          <a:p>
            <a:pPr marL="0" indent="0">
              <a:buNone/>
            </a:pPr>
            <a:r>
              <a:rPr lang="ru-RU" dirty="0"/>
              <a:t>Видно, есть мороз.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Не колючий, светло-синий</a:t>
            </a:r>
          </a:p>
          <a:p>
            <a:pPr marL="0" indent="0">
              <a:buNone/>
            </a:pPr>
            <a:r>
              <a:rPr lang="ru-RU" dirty="0"/>
              <a:t>По ветвям развешан иней —</a:t>
            </a:r>
          </a:p>
          <a:p>
            <a:pPr marL="0" indent="0">
              <a:buNone/>
            </a:pPr>
            <a:r>
              <a:rPr lang="ru-RU" dirty="0"/>
              <a:t>Погляди хоть ты!</a:t>
            </a:r>
          </a:p>
          <a:p>
            <a:pPr marL="0" indent="0">
              <a:buNone/>
            </a:pPr>
            <a:r>
              <a:rPr lang="ru-RU" dirty="0"/>
              <a:t>Словно кто-то тороватый</a:t>
            </a:r>
          </a:p>
          <a:p>
            <a:pPr marL="0" indent="0">
              <a:buNone/>
            </a:pPr>
            <a:r>
              <a:rPr lang="ru-RU" dirty="0"/>
              <a:t>Свежей, белой, пухлой ватой</a:t>
            </a:r>
          </a:p>
          <a:p>
            <a:pPr marL="0" indent="0">
              <a:buNone/>
            </a:pPr>
            <a:r>
              <a:rPr lang="ru-RU" dirty="0"/>
              <a:t>Все убрал кусты.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Уж теперь не будет спору:</a:t>
            </a:r>
          </a:p>
          <a:p>
            <a:pPr marL="0" indent="0">
              <a:buNone/>
            </a:pPr>
            <a:r>
              <a:rPr lang="ru-RU" dirty="0"/>
              <a:t>За салазки, да и в гору</a:t>
            </a:r>
          </a:p>
          <a:p>
            <a:pPr marL="0" indent="0">
              <a:buNone/>
            </a:pPr>
            <a:r>
              <a:rPr lang="ru-RU" dirty="0"/>
              <a:t>Весело бежать!</a:t>
            </a:r>
          </a:p>
          <a:p>
            <a:pPr marL="0" indent="0">
              <a:buNone/>
            </a:pPr>
            <a:r>
              <a:rPr lang="ru-RU" dirty="0"/>
              <a:t>Правда, мама? Не откажешь,</a:t>
            </a:r>
          </a:p>
          <a:p>
            <a:pPr marL="0" indent="0">
              <a:buNone/>
            </a:pPr>
            <a:r>
              <a:rPr lang="ru-RU" dirty="0"/>
              <a:t>А сама, наверно, скажешь:</a:t>
            </a:r>
          </a:p>
          <a:p>
            <a:pPr marL="0" indent="0">
              <a:buNone/>
            </a:pPr>
            <a:r>
              <a:rPr lang="ru-RU" dirty="0"/>
              <a:t>«Ну, скорей гулять!»</a:t>
            </a:r>
          </a:p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932040" y="3645024"/>
            <a:ext cx="2093218" cy="2679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386952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«</a:t>
            </a:r>
            <a:r>
              <a:rPr lang="ru-RU" dirty="0" err="1" smtClean="0"/>
              <a:t>Чив-чив</a:t>
            </a:r>
            <a:r>
              <a:rPr lang="ru-RU" dirty="0"/>
              <a:t>, </a:t>
            </a:r>
            <a:r>
              <a:rPr lang="ru-RU" dirty="0" smtClean="0"/>
              <a:t>воробей»</a:t>
            </a:r>
            <a:r>
              <a:rPr lang="ru-RU" dirty="0"/>
              <a:t>	</a:t>
            </a:r>
            <a:br>
              <a:rPr lang="ru-RU" dirty="0"/>
            </a:br>
            <a:r>
              <a:rPr lang="ru-RU" sz="2000" dirty="0"/>
              <a:t>Автор: Коми-пермяцкая народная песенка</a:t>
            </a:r>
            <a:br>
              <a:rPr lang="ru-RU" sz="2000" dirty="0"/>
            </a:br>
            <a:r>
              <a:rPr lang="ru-RU" sz="2000" dirty="0" smtClean="0"/>
              <a:t>Пересказал </a:t>
            </a:r>
            <a:r>
              <a:rPr lang="ru-RU" sz="2000" dirty="0"/>
              <a:t>Л. Кузьмин</a:t>
            </a:r>
            <a:br>
              <a:rPr lang="ru-RU" sz="2000" dirty="0"/>
            </a:br>
            <a:r>
              <a:rPr lang="ru-RU" sz="2000" dirty="0"/>
              <a:t>Собрал В. Климов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4500" dirty="0"/>
              <a:t>- </a:t>
            </a:r>
            <a:r>
              <a:rPr lang="ru-RU" sz="4500" dirty="0" err="1"/>
              <a:t>Чив-чив</a:t>
            </a:r>
            <a:r>
              <a:rPr lang="ru-RU" sz="4500" dirty="0"/>
              <a:t>, воробей,</a:t>
            </a:r>
          </a:p>
          <a:p>
            <a:pPr marL="0" indent="0">
              <a:buNone/>
            </a:pPr>
            <a:r>
              <a:rPr lang="ru-RU" sz="4500" dirty="0"/>
              <a:t>Сбегай, грядки, полей!</a:t>
            </a:r>
          </a:p>
          <a:p>
            <a:pPr marL="0" indent="0">
              <a:buNone/>
            </a:pPr>
            <a:r>
              <a:rPr lang="ru-RU" sz="4500" dirty="0"/>
              <a:t> </a:t>
            </a:r>
          </a:p>
          <a:p>
            <a:pPr marL="0" indent="0">
              <a:buNone/>
            </a:pPr>
            <a:r>
              <a:rPr lang="ru-RU" sz="4500" dirty="0"/>
              <a:t>- Нет папенька!</a:t>
            </a:r>
          </a:p>
          <a:p>
            <a:pPr marL="0" indent="0">
              <a:buNone/>
            </a:pPr>
            <a:r>
              <a:rPr lang="ru-RU" sz="4500" dirty="0"/>
              <a:t>Нет, маменька!</a:t>
            </a:r>
          </a:p>
          <a:p>
            <a:pPr marL="0" indent="0">
              <a:buNone/>
            </a:pPr>
            <a:r>
              <a:rPr lang="ru-RU" sz="4500" dirty="0"/>
              <a:t> </a:t>
            </a:r>
          </a:p>
          <a:p>
            <a:pPr marL="0" indent="0">
              <a:buNone/>
            </a:pPr>
            <a:r>
              <a:rPr lang="ru-RU" sz="4500" dirty="0"/>
              <a:t>- </a:t>
            </a:r>
            <a:r>
              <a:rPr lang="ru-RU" sz="4500" dirty="0" err="1"/>
              <a:t>Чив-чив</a:t>
            </a:r>
            <a:r>
              <a:rPr lang="ru-RU" sz="4500" dirty="0"/>
              <a:t>, воробей,</a:t>
            </a:r>
          </a:p>
          <a:p>
            <a:pPr marL="0" indent="0">
              <a:buNone/>
            </a:pPr>
            <a:r>
              <a:rPr lang="ru-RU" sz="4500" dirty="0"/>
              <a:t>В крыше дырку забей!</a:t>
            </a:r>
          </a:p>
          <a:p>
            <a:pPr marL="0" indent="0">
              <a:buNone/>
            </a:pPr>
            <a:r>
              <a:rPr lang="ru-RU" sz="4500" dirty="0"/>
              <a:t> </a:t>
            </a:r>
          </a:p>
          <a:p>
            <a:pPr marL="0" indent="0">
              <a:buNone/>
            </a:pPr>
            <a:r>
              <a:rPr lang="ru-RU" sz="4500" dirty="0"/>
              <a:t>- Нет папенька!</a:t>
            </a:r>
          </a:p>
          <a:p>
            <a:pPr marL="0" indent="0">
              <a:buNone/>
            </a:pPr>
            <a:r>
              <a:rPr lang="ru-RU" sz="4500" dirty="0"/>
              <a:t>Нет, маменька!</a:t>
            </a:r>
          </a:p>
          <a:p>
            <a:pPr marL="0" indent="0">
              <a:buNone/>
            </a:pPr>
            <a:r>
              <a:rPr lang="ru-RU" sz="4500" dirty="0"/>
              <a:t> 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4200" dirty="0"/>
              <a:t>- </a:t>
            </a:r>
            <a:r>
              <a:rPr lang="ru-RU" sz="4200" dirty="0" err="1"/>
              <a:t>Чив-чив</a:t>
            </a:r>
            <a:r>
              <a:rPr lang="ru-RU" sz="4200" dirty="0"/>
              <a:t>, воробей,</a:t>
            </a:r>
          </a:p>
          <a:p>
            <a:pPr marL="0" indent="0">
              <a:buNone/>
            </a:pPr>
            <a:r>
              <a:rPr lang="ru-RU" sz="4200" dirty="0"/>
              <a:t>Самовар подогрей!</a:t>
            </a:r>
          </a:p>
          <a:p>
            <a:pPr marL="0" indent="0">
              <a:buNone/>
            </a:pPr>
            <a:r>
              <a:rPr lang="ru-RU" sz="4200" dirty="0"/>
              <a:t> </a:t>
            </a:r>
          </a:p>
          <a:p>
            <a:pPr marL="0" indent="0">
              <a:buNone/>
            </a:pPr>
            <a:r>
              <a:rPr lang="ru-RU" sz="4200" dirty="0"/>
              <a:t>- Нет папенька!</a:t>
            </a:r>
          </a:p>
          <a:p>
            <a:pPr marL="0" indent="0">
              <a:buNone/>
            </a:pPr>
            <a:r>
              <a:rPr lang="ru-RU" sz="4200" dirty="0"/>
              <a:t>Нет, маменька!</a:t>
            </a:r>
          </a:p>
          <a:p>
            <a:pPr marL="0" indent="0">
              <a:buNone/>
            </a:pPr>
            <a:r>
              <a:rPr lang="ru-RU" sz="4200" dirty="0"/>
              <a:t> </a:t>
            </a:r>
          </a:p>
          <a:p>
            <a:pPr marL="0" indent="0">
              <a:buNone/>
            </a:pPr>
            <a:r>
              <a:rPr lang="ru-RU" sz="4200" dirty="0"/>
              <a:t>- </a:t>
            </a:r>
            <a:r>
              <a:rPr lang="ru-RU" sz="4200" dirty="0" err="1"/>
              <a:t>Чив-чив</a:t>
            </a:r>
            <a:r>
              <a:rPr lang="ru-RU" sz="4200" dirty="0"/>
              <a:t>, воробей,</a:t>
            </a:r>
          </a:p>
          <a:p>
            <a:pPr marL="0" indent="0">
              <a:buNone/>
            </a:pPr>
            <a:r>
              <a:rPr lang="ru-RU" sz="4200" dirty="0"/>
              <a:t>Сядь за стол поскорей!</a:t>
            </a:r>
          </a:p>
          <a:p>
            <a:pPr marL="0" indent="0">
              <a:buNone/>
            </a:pPr>
            <a:r>
              <a:rPr lang="ru-RU" sz="4200" dirty="0"/>
              <a:t> </a:t>
            </a:r>
          </a:p>
          <a:p>
            <a:pPr marL="0" indent="0">
              <a:buNone/>
            </a:pPr>
            <a:r>
              <a:rPr lang="ru-RU" sz="4200" dirty="0"/>
              <a:t>- Мигом, папенька!</a:t>
            </a:r>
          </a:p>
          <a:p>
            <a:pPr marL="0" indent="0">
              <a:buNone/>
            </a:pPr>
            <a:r>
              <a:rPr lang="ru-RU" sz="4200" dirty="0"/>
              <a:t>Сел я, маменька!</a:t>
            </a:r>
          </a:p>
          <a:p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588224" y="4725144"/>
            <a:ext cx="2006352" cy="1402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0933987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 Дрожжин «Улицей гуляет…»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...Улицей гуляет </a:t>
            </a:r>
          </a:p>
          <a:p>
            <a:pPr marL="0" indent="0">
              <a:buNone/>
            </a:pPr>
            <a:r>
              <a:rPr lang="ru-RU" dirty="0"/>
              <a:t>Дедушка Мороз, </a:t>
            </a:r>
          </a:p>
          <a:p>
            <a:pPr marL="0" indent="0">
              <a:buNone/>
            </a:pPr>
            <a:r>
              <a:rPr lang="ru-RU" dirty="0"/>
              <a:t>Иней рассыпает </a:t>
            </a:r>
          </a:p>
          <a:p>
            <a:pPr marL="0" indent="0">
              <a:buNone/>
            </a:pPr>
            <a:r>
              <a:rPr lang="ru-RU" dirty="0"/>
              <a:t>По ветвям берёз; </a:t>
            </a:r>
          </a:p>
          <a:p>
            <a:pPr marL="0" indent="0">
              <a:buNone/>
            </a:pPr>
            <a:r>
              <a:rPr lang="ru-RU" dirty="0"/>
              <a:t>Ходит, бородою </a:t>
            </a:r>
          </a:p>
          <a:p>
            <a:pPr marL="0" indent="0">
              <a:buNone/>
            </a:pPr>
            <a:r>
              <a:rPr lang="ru-RU" dirty="0"/>
              <a:t>Белою трясёт, </a:t>
            </a:r>
          </a:p>
          <a:p>
            <a:pPr marL="0" indent="0">
              <a:buNone/>
            </a:pPr>
            <a:r>
              <a:rPr lang="ru-RU" dirty="0"/>
              <a:t>Топает ногою, </a:t>
            </a:r>
          </a:p>
          <a:p>
            <a:pPr marL="0" indent="0">
              <a:buNone/>
            </a:pPr>
            <a:r>
              <a:rPr lang="ru-RU" dirty="0"/>
              <a:t>Только треск идёт. </a:t>
            </a:r>
          </a:p>
          <a:p>
            <a:pPr marL="0" indent="0">
              <a:buNone/>
            </a:pPr>
            <a:r>
              <a:rPr lang="ru-RU" dirty="0"/>
              <a:t>Иль на окнах дышит </a:t>
            </a:r>
          </a:p>
          <a:p>
            <a:pPr marL="0" indent="0">
              <a:buNone/>
            </a:pPr>
            <a:r>
              <a:rPr lang="ru-RU" dirty="0"/>
              <a:t>Закоптелых хат </a:t>
            </a:r>
          </a:p>
          <a:p>
            <a:pPr marL="0" indent="0">
              <a:buNone/>
            </a:pPr>
            <a:r>
              <a:rPr lang="ru-RU" dirty="0"/>
              <a:t>Да узоры пишет, </a:t>
            </a:r>
          </a:p>
          <a:p>
            <a:pPr marL="0" indent="0">
              <a:buNone/>
            </a:pPr>
            <a:r>
              <a:rPr lang="ru-RU" dirty="0"/>
              <a:t>Глядя на ребят...</a:t>
            </a: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716016" y="2420888"/>
            <a:ext cx="2387622" cy="2908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916301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«</a:t>
            </a:r>
            <a:r>
              <a:rPr lang="ru-RU" b="1" dirty="0"/>
              <a:t>Пальцы» </a:t>
            </a:r>
            <a:r>
              <a:rPr lang="ru-RU" dirty="0"/>
              <a:t>пер с. нем Л. </a:t>
            </a:r>
            <a:r>
              <a:rPr lang="ru-RU" dirty="0" err="1"/>
              <a:t>Яхина</a:t>
            </a:r>
            <a:r>
              <a:rPr lang="ru-RU" dirty="0"/>
              <a:t>  </a:t>
            </a:r>
            <a:r>
              <a:rPr lang="ru-RU" sz="3600" dirty="0"/>
              <a:t>песенка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Палец </a:t>
            </a:r>
            <a:r>
              <a:rPr lang="ru-RU" dirty="0"/>
              <a:t>толстый и большой В сад за сливами пошёл. Указательный с порога Указал ему дорогу. Средний палец самый меткий,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Он </a:t>
            </a:r>
            <a:r>
              <a:rPr lang="ru-RU" dirty="0"/>
              <a:t>сбивает сливы с ветки. Безымянный подбирает</a:t>
            </a:r>
            <a:r>
              <a:rPr lang="ru-RU" dirty="0" smtClean="0"/>
              <a:t>,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А мизинчик-господинчик В землю косточки бросает!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64088" y="2204864"/>
            <a:ext cx="2602632" cy="243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6113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Ф. </a:t>
            </a:r>
            <a:r>
              <a:rPr lang="ru-RU" dirty="0" err="1"/>
              <a:t>Грубин</a:t>
            </a:r>
            <a:r>
              <a:rPr lang="ru-RU" dirty="0"/>
              <a:t> </a:t>
            </a:r>
            <a:r>
              <a:rPr lang="ru-RU" b="1" dirty="0"/>
              <a:t>«Слёзы»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05090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Пусть плачет, если хочет, кто-то.</a:t>
            </a:r>
          </a:p>
          <a:p>
            <a:pPr marL="0" indent="0">
              <a:buNone/>
            </a:pPr>
            <a:r>
              <a:rPr lang="ru-RU" dirty="0"/>
              <a:t>А я не плачу. Неохота.</a:t>
            </a:r>
          </a:p>
          <a:p>
            <a:pPr marL="0" indent="0">
              <a:buNone/>
            </a:pPr>
            <a:r>
              <a:rPr lang="ru-RU" dirty="0"/>
              <a:t>И мне за плачущих обидно:</a:t>
            </a:r>
          </a:p>
          <a:p>
            <a:pPr marL="0" indent="0">
              <a:buNone/>
            </a:pPr>
            <a:r>
              <a:rPr lang="ru-RU" dirty="0"/>
              <a:t>Сквозь слёзы солнышка не видно.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868144" y="2996952"/>
            <a:ext cx="2261055" cy="3023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25348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«Ножки, ножки, где </a:t>
            </a:r>
            <a:r>
              <a:rPr lang="ru-RU" b="1" dirty="0" smtClean="0"/>
              <a:t>вы были</a:t>
            </a:r>
            <a:r>
              <a:rPr lang="ru-RU" b="1" dirty="0"/>
              <a:t>?»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/>
              <a:t>Ножки-ножки, где вы были?</a:t>
            </a:r>
          </a:p>
          <a:p>
            <a:pPr>
              <a:buNone/>
            </a:pPr>
            <a:r>
              <a:rPr lang="ru-RU" dirty="0"/>
              <a:t>За грибами в лес ходили.</a:t>
            </a:r>
          </a:p>
          <a:p>
            <a:pPr>
              <a:buNone/>
            </a:pPr>
            <a:r>
              <a:rPr lang="ru-RU" dirty="0"/>
              <a:t>Что вы ручки работали</a:t>
            </a:r>
          </a:p>
          <a:p>
            <a:pPr>
              <a:buNone/>
            </a:pPr>
            <a:r>
              <a:rPr lang="ru-RU" dirty="0"/>
              <a:t>Мы грибочки собирали.</a:t>
            </a:r>
          </a:p>
          <a:p>
            <a:pPr>
              <a:buNone/>
            </a:pPr>
            <a:r>
              <a:rPr lang="ru-RU" dirty="0"/>
              <a:t>А вы, глазки, помогали?</a:t>
            </a:r>
          </a:p>
          <a:p>
            <a:pPr>
              <a:buNone/>
            </a:pPr>
            <a:r>
              <a:rPr lang="ru-RU" dirty="0"/>
              <a:t>Мы искали, да смотрели</a:t>
            </a:r>
          </a:p>
          <a:p>
            <a:pPr>
              <a:buNone/>
            </a:pPr>
            <a:r>
              <a:rPr lang="ru-RU" dirty="0"/>
              <a:t>Все пенечки оглядели.</a:t>
            </a:r>
          </a:p>
          <a:p>
            <a:pPr>
              <a:buNone/>
            </a:pPr>
            <a:r>
              <a:rPr lang="ru-RU" dirty="0"/>
              <a:t>Вот и Ванюшка с грибком,</a:t>
            </a:r>
          </a:p>
          <a:p>
            <a:pPr>
              <a:buNone/>
            </a:pPr>
            <a:r>
              <a:rPr lang="ru-RU" dirty="0"/>
              <a:t>С </a:t>
            </a:r>
            <a:r>
              <a:rPr lang="ru-RU" dirty="0" err="1"/>
              <a:t>подосиновичком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8922" y="2276872"/>
            <a:ext cx="2883201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Потешка</a:t>
            </a:r>
            <a:r>
              <a:rPr lang="ru-RU" dirty="0" smtClean="0"/>
              <a:t> «</a:t>
            </a:r>
            <a:r>
              <a:rPr lang="ru-RU" dirty="0" err="1" smtClean="0"/>
              <a:t>Барашеньки</a:t>
            </a:r>
            <a:r>
              <a:rPr lang="ru-RU" dirty="0" smtClean="0"/>
              <a:t>…»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err="1"/>
              <a:t>Барашеньки</a:t>
            </a:r>
            <a:r>
              <a:rPr lang="ru-RU" dirty="0"/>
              <a:t> - </a:t>
            </a:r>
            <a:r>
              <a:rPr lang="ru-RU" dirty="0" err="1"/>
              <a:t>крутороженьки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По лесам ходили,</a:t>
            </a:r>
          </a:p>
          <a:p>
            <a:pPr marL="0" indent="0">
              <a:buNone/>
            </a:pPr>
            <a:r>
              <a:rPr lang="ru-RU" dirty="0"/>
              <a:t>По дворам бродили,</a:t>
            </a:r>
          </a:p>
          <a:p>
            <a:pPr marL="0" indent="0">
              <a:buNone/>
            </a:pPr>
            <a:r>
              <a:rPr lang="ru-RU" dirty="0"/>
              <a:t>В скрипочку играли,</a:t>
            </a:r>
          </a:p>
          <a:p>
            <a:pPr marL="0" indent="0">
              <a:buNone/>
            </a:pPr>
            <a:r>
              <a:rPr lang="ru-RU" dirty="0"/>
              <a:t>Ваню потешали.</a:t>
            </a:r>
          </a:p>
          <a:p>
            <a:pPr marL="0" indent="0">
              <a:buNone/>
            </a:pPr>
            <a:r>
              <a:rPr lang="ru-RU" dirty="0"/>
              <a:t>А </a:t>
            </a:r>
            <a:r>
              <a:rPr lang="ru-RU" dirty="0" err="1"/>
              <a:t>совища</a:t>
            </a:r>
            <a:r>
              <a:rPr lang="ru-RU" dirty="0"/>
              <a:t> из лесища</a:t>
            </a:r>
          </a:p>
          <a:p>
            <a:pPr marL="0" indent="0">
              <a:buNone/>
            </a:pPr>
            <a:r>
              <a:rPr lang="ru-RU" dirty="0"/>
              <a:t>Глазищами хлоп-хлоп!</a:t>
            </a:r>
          </a:p>
          <a:p>
            <a:pPr marL="0" indent="0">
              <a:buNone/>
            </a:pPr>
            <a:r>
              <a:rPr lang="ru-RU" dirty="0"/>
              <a:t>А козлище из </a:t>
            </a:r>
            <a:r>
              <a:rPr lang="ru-RU" dirty="0" err="1"/>
              <a:t>хлевища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Ножищами топ-топ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932040" y="2564904"/>
            <a:ext cx="3132782" cy="2147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5784317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/>
              <a:t>С. Маршак </a:t>
            </a:r>
            <a:r>
              <a:rPr lang="ru-RU" b="1" dirty="0"/>
              <a:t>«Мяч»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980728"/>
            <a:ext cx="4608512" cy="532859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/>
              <a:t>Мой весёлый, звонкий мяч</a:t>
            </a:r>
            <a:r>
              <a:rPr lang="ru-RU" dirty="0"/>
              <a:t>,</a:t>
            </a:r>
          </a:p>
          <a:p>
            <a:pPr marL="0" indent="0">
              <a:buNone/>
            </a:pPr>
            <a:r>
              <a:rPr lang="ru-RU" dirty="0"/>
              <a:t>Ты </a:t>
            </a:r>
            <a:r>
              <a:rPr lang="ru-RU" dirty="0" smtClean="0"/>
              <a:t>куда помчался вскачь</a:t>
            </a:r>
            <a:r>
              <a:rPr lang="ru-RU" dirty="0"/>
              <a:t>?</a:t>
            </a:r>
          </a:p>
          <a:p>
            <a:pPr marL="0" indent="0">
              <a:buNone/>
            </a:pPr>
            <a:r>
              <a:rPr lang="ru-RU" dirty="0" smtClean="0"/>
              <a:t>Жёлтый, красный, голубой</a:t>
            </a:r>
            <a:r>
              <a:rPr lang="ru-RU" dirty="0"/>
              <a:t>,</a:t>
            </a:r>
          </a:p>
          <a:p>
            <a:pPr marL="0" indent="0">
              <a:buNone/>
            </a:pPr>
            <a:r>
              <a:rPr lang="ru-RU" dirty="0"/>
              <a:t>Не </a:t>
            </a:r>
            <a:r>
              <a:rPr lang="ru-RU" dirty="0" smtClean="0"/>
              <a:t>угнаться за тобой!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Я тебя ладонью хлопал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 smtClean="0"/>
              <a:t>Ты скакал и звонко топал.</a:t>
            </a:r>
          </a:p>
          <a:p>
            <a:pPr marL="0" indent="0">
              <a:buNone/>
            </a:pPr>
            <a:r>
              <a:rPr lang="ru-RU" dirty="0" smtClean="0"/>
              <a:t>Ты пятнадцать раз подряд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Прыгал в угол и назад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А </a:t>
            </a:r>
            <a:r>
              <a:rPr lang="ru-RU" dirty="0" smtClean="0"/>
              <a:t>потом ты покатился</a:t>
            </a:r>
          </a:p>
          <a:p>
            <a:pPr marL="0" indent="0">
              <a:buNone/>
            </a:pPr>
            <a:r>
              <a:rPr lang="ru-RU" dirty="0" smtClean="0"/>
              <a:t> И назад не </a:t>
            </a:r>
            <a:r>
              <a:rPr lang="ru-RU" dirty="0"/>
              <a:t>воротился.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Покатился в </a:t>
            </a:r>
            <a:r>
              <a:rPr lang="ru-RU" dirty="0"/>
              <a:t>огород,</a:t>
            </a:r>
          </a:p>
          <a:p>
            <a:pPr marL="0" indent="0">
              <a:buNone/>
            </a:pPr>
            <a:r>
              <a:rPr lang="ru-RU" dirty="0" smtClean="0"/>
              <a:t>Докатился до </a:t>
            </a:r>
            <a:r>
              <a:rPr lang="ru-RU" dirty="0"/>
              <a:t>ворот,</a:t>
            </a:r>
          </a:p>
          <a:p>
            <a:pPr marL="0" indent="0">
              <a:buNone/>
            </a:pPr>
            <a:r>
              <a:rPr lang="ru-RU" dirty="0" smtClean="0"/>
              <a:t>Подкатился под </a:t>
            </a:r>
            <a:r>
              <a:rPr lang="ru-RU" dirty="0"/>
              <a:t>ворота,</a:t>
            </a:r>
          </a:p>
          <a:p>
            <a:pPr marL="0" indent="0">
              <a:buNone/>
            </a:pPr>
            <a:r>
              <a:rPr lang="ru-RU" dirty="0" smtClean="0"/>
              <a:t>Добежал до </a:t>
            </a:r>
            <a:r>
              <a:rPr lang="ru-RU" dirty="0"/>
              <a:t>поворота.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Там попал под </a:t>
            </a:r>
            <a:r>
              <a:rPr lang="ru-RU" dirty="0"/>
              <a:t>колесо,</a:t>
            </a:r>
          </a:p>
          <a:p>
            <a:pPr marL="0" indent="0">
              <a:buNone/>
            </a:pPr>
            <a:r>
              <a:rPr lang="ru-RU" dirty="0" smtClean="0"/>
              <a:t>Лопнул, хлопнул — вот </a:t>
            </a:r>
            <a:r>
              <a:rPr lang="ru-RU" dirty="0"/>
              <a:t>и всё!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48200" y="2485009"/>
            <a:ext cx="3493262" cy="2384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545019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М. Лермонтов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« </a:t>
            </a:r>
            <a:r>
              <a:rPr lang="ru-RU" b="1" dirty="0"/>
              <a:t>Спи младенец мой прекрасный»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/>
              <a:t>(отрывок)</a:t>
            </a:r>
            <a:endParaRPr lang="ru-RU" sz="22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/>
          </a:p>
          <a:p>
            <a:pPr marL="0" indent="0">
              <a:buNone/>
            </a:pPr>
            <a:r>
              <a:rPr lang="ru-RU" sz="2600" dirty="0"/>
              <a:t>Спи, младенец мой прекрасный, </a:t>
            </a:r>
          </a:p>
          <a:p>
            <a:pPr marL="0" indent="0">
              <a:buNone/>
            </a:pPr>
            <a:r>
              <a:rPr lang="ru-RU" sz="2600" dirty="0"/>
              <a:t>Баюшки-баю. </a:t>
            </a:r>
          </a:p>
          <a:p>
            <a:pPr marL="0" indent="0">
              <a:buNone/>
            </a:pPr>
            <a:r>
              <a:rPr lang="ru-RU" sz="2600" dirty="0"/>
              <a:t>Тихо смотрит месяц ясный </a:t>
            </a:r>
          </a:p>
          <a:p>
            <a:pPr marL="0" indent="0">
              <a:buNone/>
            </a:pPr>
            <a:r>
              <a:rPr lang="ru-RU" sz="2600" dirty="0"/>
              <a:t>В колыбель твою. </a:t>
            </a:r>
          </a:p>
          <a:p>
            <a:pPr marL="0" indent="0">
              <a:buNone/>
            </a:pPr>
            <a:r>
              <a:rPr lang="ru-RU" sz="2600" dirty="0"/>
              <a:t>Стану сказывать я сказки, </a:t>
            </a:r>
          </a:p>
          <a:p>
            <a:pPr marL="0" indent="0">
              <a:buNone/>
            </a:pPr>
            <a:r>
              <a:rPr lang="ru-RU" sz="2600" dirty="0"/>
              <a:t>Песенку спою; </a:t>
            </a:r>
          </a:p>
          <a:p>
            <a:pPr marL="0" indent="0">
              <a:buNone/>
            </a:pPr>
            <a:r>
              <a:rPr lang="ru-RU" sz="2600" dirty="0"/>
              <a:t>Ты ж дремли, закрывши глазки, </a:t>
            </a:r>
          </a:p>
          <a:p>
            <a:pPr marL="0" indent="0">
              <a:buNone/>
            </a:pPr>
            <a:r>
              <a:rPr lang="ru-RU" sz="2600" dirty="0"/>
              <a:t>Баюшки-баю.</a:t>
            </a:r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508104" y="2996952"/>
            <a:ext cx="2800055" cy="1815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69452095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</a:t>
            </a:r>
            <a:r>
              <a:rPr lang="ru-RU" dirty="0"/>
              <a:t>. Берестов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«</a:t>
            </a:r>
            <a:r>
              <a:rPr lang="ru-RU" b="1" dirty="0"/>
              <a:t>Праздник мам»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/>
              <a:t>Восьмое </a:t>
            </a:r>
            <a:r>
              <a:rPr lang="ru-RU" dirty="0"/>
              <a:t>марта, праздник мам,</a:t>
            </a:r>
          </a:p>
          <a:p>
            <a:pPr marL="0" indent="0">
              <a:buNone/>
            </a:pPr>
            <a:r>
              <a:rPr lang="ru-RU" dirty="0"/>
              <a:t>Тук-тук! — стучится в двери к нам.</a:t>
            </a:r>
          </a:p>
          <a:p>
            <a:pPr marL="0" indent="0">
              <a:buNone/>
            </a:pPr>
            <a:r>
              <a:rPr lang="ru-RU" dirty="0"/>
              <a:t>Он только в тот приходит дом,</a:t>
            </a:r>
          </a:p>
          <a:p>
            <a:pPr marL="0" indent="0">
              <a:buNone/>
            </a:pPr>
            <a:r>
              <a:rPr lang="ru-RU" dirty="0"/>
              <a:t>Где помогают маме.</a:t>
            </a:r>
          </a:p>
          <a:p>
            <a:pPr marL="0" indent="0">
              <a:buNone/>
            </a:pPr>
            <a:r>
              <a:rPr lang="ru-RU" dirty="0"/>
              <a:t>Мы пол для мамы подметем,</a:t>
            </a:r>
          </a:p>
          <a:p>
            <a:pPr marL="0" indent="0">
              <a:buNone/>
            </a:pPr>
            <a:r>
              <a:rPr lang="ru-RU" dirty="0"/>
              <a:t>На стол накроем сами.</a:t>
            </a:r>
          </a:p>
          <a:p>
            <a:pPr marL="0" indent="0">
              <a:buNone/>
            </a:pPr>
            <a:r>
              <a:rPr lang="ru-RU" dirty="0"/>
              <a:t>Мы сварим для нее обед,</a:t>
            </a:r>
          </a:p>
          <a:p>
            <a:pPr marL="0" indent="0">
              <a:buNone/>
            </a:pPr>
            <a:r>
              <a:rPr lang="ru-RU" dirty="0"/>
              <a:t>Мы с ней споем, станцуем.</a:t>
            </a:r>
          </a:p>
          <a:p>
            <a:pPr marL="0" indent="0">
              <a:buNone/>
            </a:pPr>
            <a:r>
              <a:rPr lang="ru-RU" dirty="0"/>
              <a:t>Мы красками ее портрет</a:t>
            </a:r>
          </a:p>
          <a:p>
            <a:pPr marL="0" indent="0">
              <a:buNone/>
            </a:pPr>
            <a:r>
              <a:rPr lang="ru-RU" dirty="0"/>
              <a:t>В подарок нарисуем.</a:t>
            </a:r>
          </a:p>
          <a:p>
            <a:pPr marL="0" indent="0">
              <a:buNone/>
            </a:pPr>
            <a:r>
              <a:rPr lang="ru-RU" dirty="0"/>
              <a:t>— Их не узнать! Вот это да! —</a:t>
            </a:r>
          </a:p>
          <a:p>
            <a:pPr marL="0" indent="0">
              <a:buNone/>
            </a:pPr>
            <a:r>
              <a:rPr lang="ru-RU" dirty="0"/>
              <a:t>Тут мама скажет людям.</a:t>
            </a:r>
          </a:p>
          <a:p>
            <a:pPr marL="0" indent="0">
              <a:buNone/>
            </a:pPr>
            <a:r>
              <a:rPr lang="ru-RU" dirty="0"/>
              <a:t>А мы всегда,</a:t>
            </a:r>
          </a:p>
          <a:p>
            <a:pPr marL="0" indent="0">
              <a:buNone/>
            </a:pPr>
            <a:r>
              <a:rPr lang="ru-RU" dirty="0"/>
              <a:t>А мы всегда,</a:t>
            </a:r>
          </a:p>
          <a:p>
            <a:pPr marL="0" indent="0">
              <a:buNone/>
            </a:pPr>
            <a:r>
              <a:rPr lang="ru-RU" dirty="0"/>
              <a:t>Всегда такими будем!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48200" y="2700328"/>
            <a:ext cx="3308176" cy="2984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58037740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Потешка</a:t>
            </a:r>
            <a:r>
              <a:rPr lang="ru-RU" dirty="0"/>
              <a:t> </a:t>
            </a:r>
            <a:r>
              <a:rPr lang="ru-RU" b="1" dirty="0"/>
              <a:t>«Кот на печку пошёл»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Кот на печку пошёл,</a:t>
            </a:r>
          </a:p>
          <a:p>
            <a:pPr marL="0" indent="0">
              <a:buNone/>
            </a:pPr>
            <a:r>
              <a:rPr lang="ru-RU" sz="3200" dirty="0"/>
              <a:t>Горшок каши нашёл.</a:t>
            </a:r>
          </a:p>
          <a:p>
            <a:pPr marL="0" indent="0">
              <a:buNone/>
            </a:pPr>
            <a:r>
              <a:rPr lang="ru-RU" sz="3200" dirty="0"/>
              <a:t>На печи калачи</a:t>
            </a:r>
          </a:p>
          <a:p>
            <a:pPr marL="0" indent="0">
              <a:buNone/>
            </a:pPr>
            <a:r>
              <a:rPr lang="ru-RU" sz="3200" dirty="0"/>
              <a:t>Как огонь горячи.</a:t>
            </a:r>
          </a:p>
          <a:p>
            <a:pPr marL="0" indent="0">
              <a:buNone/>
            </a:pPr>
            <a:r>
              <a:rPr lang="ru-RU" sz="3200" dirty="0"/>
              <a:t>Пряники пекутся,</a:t>
            </a:r>
          </a:p>
          <a:p>
            <a:pPr marL="0" indent="0">
              <a:buNone/>
            </a:pPr>
            <a:r>
              <a:rPr lang="ru-RU" sz="3200" dirty="0"/>
              <a:t>Коту в лапки не даются.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868144" y="2852936"/>
            <a:ext cx="1688753" cy="2327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82785267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И. </a:t>
            </a:r>
            <a:r>
              <a:rPr lang="ru-RU" dirty="0" err="1"/>
              <a:t>Токмакова</a:t>
            </a:r>
            <a:r>
              <a:rPr lang="ru-RU" dirty="0"/>
              <a:t> </a:t>
            </a:r>
            <a:r>
              <a:rPr lang="ru-RU" b="1" dirty="0"/>
              <a:t>«Ели»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Ели на опушке — </a:t>
            </a:r>
          </a:p>
          <a:p>
            <a:pPr marL="0" indent="0">
              <a:buNone/>
            </a:pPr>
            <a:r>
              <a:rPr lang="ru-RU" dirty="0"/>
              <a:t>До небес макушки — </a:t>
            </a:r>
          </a:p>
          <a:p>
            <a:pPr marL="0" indent="0">
              <a:buNone/>
            </a:pPr>
            <a:r>
              <a:rPr lang="ru-RU" dirty="0"/>
              <a:t>Слушают, молчат, </a:t>
            </a:r>
          </a:p>
          <a:p>
            <a:pPr marL="0" indent="0">
              <a:buNone/>
            </a:pPr>
            <a:r>
              <a:rPr lang="ru-RU" dirty="0"/>
              <a:t>Смотрят на внучат. </a:t>
            </a:r>
          </a:p>
          <a:p>
            <a:pPr marL="0" indent="0">
              <a:buNone/>
            </a:pPr>
            <a:r>
              <a:rPr lang="ru-RU" dirty="0"/>
              <a:t>А внучата — елочки, </a:t>
            </a:r>
          </a:p>
          <a:p>
            <a:pPr marL="0" indent="0">
              <a:buNone/>
            </a:pPr>
            <a:r>
              <a:rPr lang="ru-RU" dirty="0"/>
              <a:t>Тонкие иголочки — </a:t>
            </a:r>
          </a:p>
          <a:p>
            <a:pPr marL="0" indent="0">
              <a:buNone/>
            </a:pPr>
            <a:r>
              <a:rPr lang="ru-RU" dirty="0"/>
              <a:t>У лесных ворот </a:t>
            </a:r>
          </a:p>
          <a:p>
            <a:pPr marL="0" indent="0">
              <a:buNone/>
            </a:pPr>
            <a:r>
              <a:rPr lang="ru-RU" dirty="0"/>
              <a:t>Водят хоровод.</a:t>
            </a: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48200" y="1688096"/>
            <a:ext cx="4038600" cy="435017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6203217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Потешка</a:t>
            </a:r>
            <a:r>
              <a:rPr lang="ru-RU" dirty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«</a:t>
            </a:r>
            <a:r>
              <a:rPr lang="ru-RU" b="1" dirty="0"/>
              <a:t>Иди ,весна, иди, красна…»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/>
              <a:t>Иди, весна, иди, красна,</a:t>
            </a:r>
          </a:p>
          <a:p>
            <a:pPr marL="0" indent="0">
              <a:buNone/>
            </a:pPr>
            <a:r>
              <a:rPr lang="ru-RU" sz="3600" dirty="0"/>
              <a:t>Принеси ржаной колосок,</a:t>
            </a:r>
          </a:p>
          <a:p>
            <a:pPr marL="0" indent="0">
              <a:buNone/>
            </a:pPr>
            <a:r>
              <a:rPr lang="ru-RU" sz="3600" dirty="0"/>
              <a:t>Овсяной </a:t>
            </a:r>
            <a:r>
              <a:rPr lang="ru-RU" sz="3600" dirty="0" err="1"/>
              <a:t>снопок</a:t>
            </a:r>
            <a:r>
              <a:rPr lang="ru-RU" sz="3600" dirty="0"/>
              <a:t>,</a:t>
            </a:r>
          </a:p>
          <a:p>
            <a:pPr marL="0" indent="0">
              <a:buNone/>
            </a:pPr>
            <a:r>
              <a:rPr lang="ru-RU" sz="3600" dirty="0"/>
              <a:t>Большой урожай в наш край!</a:t>
            </a: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716016" y="2132856"/>
            <a:ext cx="3538736" cy="3538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5894432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П</a:t>
            </a:r>
            <a:r>
              <a:rPr lang="ru-RU" dirty="0" err="1" smtClean="0"/>
              <a:t>отешка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b="1" dirty="0" smtClean="0"/>
              <a:t>«</a:t>
            </a:r>
            <a:r>
              <a:rPr lang="ru-RU" b="1" dirty="0"/>
              <a:t>Солнышко-ведрышко»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>Солнышко-ведрышко</a:t>
            </a:r>
            <a:r>
              <a:rPr lang="ru-RU" sz="2400" dirty="0"/>
              <a:t>,</a:t>
            </a:r>
          </a:p>
          <a:p>
            <a:pPr marL="0" indent="0">
              <a:buNone/>
            </a:pPr>
            <a:r>
              <a:rPr lang="ru-RU" sz="2400" dirty="0"/>
              <a:t>Выгляни в окошечко!</a:t>
            </a:r>
          </a:p>
          <a:p>
            <a:pPr marL="0" indent="0">
              <a:buNone/>
            </a:pPr>
            <a:r>
              <a:rPr lang="ru-RU" sz="2400" dirty="0"/>
              <a:t>Солнышко, нарядись!</a:t>
            </a:r>
          </a:p>
          <a:p>
            <a:pPr marL="0" indent="0">
              <a:buNone/>
            </a:pPr>
            <a:r>
              <a:rPr lang="ru-RU" sz="2400" dirty="0"/>
              <a:t>Красное, покажись!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dirty="0"/>
              <a:t>Солнышко-вёдрышко!</a:t>
            </a:r>
          </a:p>
          <a:p>
            <a:pPr marL="0" indent="0">
              <a:buNone/>
            </a:pPr>
            <a:r>
              <a:rPr lang="ru-RU" sz="2400" dirty="0"/>
              <a:t>Взойди поскорей, </a:t>
            </a:r>
          </a:p>
          <a:p>
            <a:pPr marL="0" indent="0">
              <a:buNone/>
            </a:pPr>
            <a:r>
              <a:rPr lang="ru-RU" sz="2400" dirty="0"/>
              <a:t>Освети, обогрей – </a:t>
            </a:r>
          </a:p>
          <a:p>
            <a:pPr marL="0" indent="0">
              <a:buNone/>
            </a:pPr>
            <a:r>
              <a:rPr lang="ru-RU" sz="2400" dirty="0"/>
              <a:t>Телят да ягнят, </a:t>
            </a:r>
          </a:p>
          <a:p>
            <a:pPr marL="0" indent="0">
              <a:buNone/>
            </a:pPr>
            <a:r>
              <a:rPr lang="ru-RU" sz="2400" dirty="0"/>
              <a:t>Ещё малых ребят.</a:t>
            </a:r>
          </a:p>
          <a:p>
            <a:pPr marL="0" indent="0">
              <a:buNone/>
            </a:pP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Солнышко-ведрышко, </a:t>
            </a:r>
          </a:p>
          <a:p>
            <a:pPr marL="0" indent="0">
              <a:buNone/>
            </a:pPr>
            <a:r>
              <a:rPr lang="ru-RU" dirty="0"/>
              <a:t>Прогляни, просвети! </a:t>
            </a:r>
          </a:p>
          <a:p>
            <a:pPr marL="0" indent="0">
              <a:buNone/>
            </a:pPr>
            <a:r>
              <a:rPr lang="ru-RU" dirty="0"/>
              <a:t>На яблоньку высокую, </a:t>
            </a:r>
          </a:p>
          <a:p>
            <a:pPr marL="0" indent="0">
              <a:buNone/>
            </a:pPr>
            <a:r>
              <a:rPr lang="ru-RU" dirty="0"/>
              <a:t>На веточку зеленую, </a:t>
            </a:r>
          </a:p>
          <a:p>
            <a:pPr marL="0" indent="0">
              <a:buNone/>
            </a:pPr>
            <a:r>
              <a:rPr lang="ru-RU" dirty="0"/>
              <a:t>На </a:t>
            </a:r>
            <a:r>
              <a:rPr lang="ru-RU" dirty="0" err="1"/>
              <a:t>грушицу</a:t>
            </a:r>
            <a:r>
              <a:rPr lang="ru-RU" dirty="0"/>
              <a:t> кудрявую, </a:t>
            </a:r>
          </a:p>
          <a:p>
            <a:pPr marL="0" indent="0">
              <a:buNone/>
            </a:pPr>
            <a:r>
              <a:rPr lang="ru-RU" dirty="0"/>
              <a:t>Березку кучерявую!</a:t>
            </a:r>
          </a:p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298926" y="4653136"/>
            <a:ext cx="2009378" cy="2009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71367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А.Пушкин. «</a:t>
            </a:r>
            <a:r>
              <a:rPr lang="ru-RU" b="1" dirty="0" smtClean="0"/>
              <a:t>Ветер, ветер</a:t>
            </a:r>
            <a:r>
              <a:rPr lang="ru-RU" b="1" dirty="0"/>
              <a:t>…»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Ветер, ветер, ты могуч,</a:t>
            </a:r>
          </a:p>
          <a:p>
            <a:pPr>
              <a:buNone/>
            </a:pPr>
            <a:r>
              <a:rPr lang="ru-RU" dirty="0"/>
              <a:t>ты гоняешь стаи туч,</a:t>
            </a:r>
          </a:p>
          <a:p>
            <a:pPr>
              <a:buNone/>
            </a:pPr>
            <a:r>
              <a:rPr lang="ru-RU" dirty="0"/>
              <a:t>Ты волнуешь сине</a:t>
            </a:r>
          </a:p>
          <a:p>
            <a:pPr>
              <a:buNone/>
            </a:pPr>
            <a:r>
              <a:rPr lang="ru-RU" dirty="0"/>
              <a:t>море,</a:t>
            </a:r>
          </a:p>
          <a:p>
            <a:pPr>
              <a:buNone/>
            </a:pPr>
            <a:r>
              <a:rPr lang="ru-RU" dirty="0"/>
              <a:t>Всюду веешь на</a:t>
            </a:r>
          </a:p>
          <a:p>
            <a:pPr>
              <a:buNone/>
            </a:pPr>
            <a:r>
              <a:rPr lang="ru-RU" dirty="0"/>
              <a:t>просторе</a:t>
            </a:r>
          </a:p>
          <a:p>
            <a:pPr>
              <a:buNone/>
            </a:pPr>
            <a:r>
              <a:rPr lang="ru-RU" dirty="0"/>
              <a:t>Не боишься никого,</a:t>
            </a:r>
          </a:p>
          <a:p>
            <a:pPr>
              <a:buNone/>
            </a:pPr>
            <a:r>
              <a:rPr lang="ru-RU" dirty="0"/>
              <a:t>Кроме бога одного…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84723" y="2348880"/>
            <a:ext cx="3910034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З.Александрова «Елочка»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/>
              <a:t>Ни листочка, ни травинки!</a:t>
            </a:r>
          </a:p>
          <a:p>
            <a:pPr>
              <a:buNone/>
            </a:pPr>
            <a:r>
              <a:rPr lang="ru-RU" dirty="0"/>
              <a:t>Тихим стал наш сад,</a:t>
            </a:r>
          </a:p>
          <a:p>
            <a:pPr>
              <a:buNone/>
            </a:pPr>
            <a:r>
              <a:rPr lang="ru-RU" dirty="0"/>
              <a:t>И березки и осинки</a:t>
            </a:r>
          </a:p>
          <a:p>
            <a:pPr>
              <a:buNone/>
            </a:pPr>
            <a:r>
              <a:rPr lang="ru-RU" dirty="0"/>
              <a:t>Скучные стоят.</a:t>
            </a:r>
          </a:p>
          <a:p>
            <a:pPr>
              <a:buNone/>
            </a:pPr>
            <a:r>
              <a:rPr lang="ru-RU" dirty="0"/>
              <a:t>Только елочка одна</a:t>
            </a:r>
          </a:p>
          <a:p>
            <a:pPr>
              <a:buNone/>
            </a:pPr>
            <a:r>
              <a:rPr lang="ru-RU" dirty="0"/>
              <a:t>Весела и зелена</a:t>
            </a:r>
          </a:p>
          <a:p>
            <a:pPr>
              <a:buNone/>
            </a:pPr>
            <a:r>
              <a:rPr lang="ru-RU" dirty="0"/>
              <a:t>Видно, ей мороз не</a:t>
            </a:r>
          </a:p>
          <a:p>
            <a:pPr>
              <a:buNone/>
            </a:pPr>
            <a:r>
              <a:rPr lang="ru-RU" dirty="0"/>
              <a:t>страшен,</a:t>
            </a:r>
          </a:p>
          <a:p>
            <a:pPr>
              <a:buNone/>
            </a:pPr>
            <a:r>
              <a:rPr lang="ru-RU" dirty="0"/>
              <a:t>Видно, смелая она.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772816"/>
            <a:ext cx="2664296" cy="373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А.Барто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«Я знаю, что надо придумать»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/>
              <a:t>Я знаю, что надо</a:t>
            </a:r>
          </a:p>
          <a:p>
            <a:pPr>
              <a:buNone/>
            </a:pPr>
            <a:r>
              <a:rPr lang="ru-RU" dirty="0"/>
              <a:t>придумать,</a:t>
            </a:r>
          </a:p>
          <a:p>
            <a:pPr>
              <a:buNone/>
            </a:pPr>
            <a:r>
              <a:rPr lang="ru-RU" dirty="0"/>
              <a:t>Чтоб не было больше</a:t>
            </a:r>
          </a:p>
          <a:p>
            <a:pPr>
              <a:buNone/>
            </a:pPr>
            <a:r>
              <a:rPr lang="ru-RU" dirty="0"/>
              <a:t>зимы,</a:t>
            </a:r>
          </a:p>
          <a:p>
            <a:pPr>
              <a:buNone/>
            </a:pPr>
            <a:r>
              <a:rPr lang="ru-RU" dirty="0"/>
              <a:t>Чтоб вместо высоких</a:t>
            </a:r>
          </a:p>
          <a:p>
            <a:pPr>
              <a:buNone/>
            </a:pPr>
            <a:r>
              <a:rPr lang="ru-RU" dirty="0"/>
              <a:t>сугробов</a:t>
            </a:r>
          </a:p>
          <a:p>
            <a:pPr>
              <a:buNone/>
            </a:pPr>
            <a:r>
              <a:rPr lang="ru-RU" dirty="0"/>
              <a:t>Вокруг зеленели холмы.</a:t>
            </a:r>
          </a:p>
          <a:p>
            <a:pPr>
              <a:buNone/>
            </a:pPr>
            <a:r>
              <a:rPr lang="ru-RU" dirty="0"/>
              <a:t>Смотрю я в стекляшку</a:t>
            </a:r>
          </a:p>
          <a:p>
            <a:pPr>
              <a:buNone/>
            </a:pPr>
            <a:r>
              <a:rPr lang="ru-RU" dirty="0"/>
              <a:t>Зеленого цвета,</a:t>
            </a:r>
          </a:p>
          <a:p>
            <a:pPr>
              <a:buNone/>
            </a:pPr>
            <a:r>
              <a:rPr lang="ru-RU" dirty="0"/>
              <a:t>И сразу зима</a:t>
            </a:r>
          </a:p>
          <a:p>
            <a:pPr>
              <a:buNone/>
            </a:pPr>
            <a:r>
              <a:rPr lang="ru-RU" dirty="0"/>
              <a:t>Превращается в лето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82983" y="2564904"/>
            <a:ext cx="406269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Л.Николаенко</a:t>
            </a:r>
            <a:br>
              <a:rPr lang="ru-RU" sz="3200" dirty="0" smtClean="0"/>
            </a:br>
            <a:r>
              <a:rPr lang="ru-RU" sz="3200" b="1" dirty="0" smtClean="0"/>
              <a:t>«Кто рассыпал колокольчики</a:t>
            </a:r>
            <a:r>
              <a:rPr lang="ru-RU" sz="3200" b="1" dirty="0"/>
              <a:t>»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/>
              <a:t>Кто рассыпал</a:t>
            </a:r>
          </a:p>
          <a:p>
            <a:pPr>
              <a:buNone/>
            </a:pPr>
            <a:r>
              <a:rPr lang="ru-RU" dirty="0"/>
              <a:t>колокольчики,</a:t>
            </a:r>
          </a:p>
          <a:p>
            <a:pPr>
              <a:buNone/>
            </a:pPr>
            <a:r>
              <a:rPr lang="ru-RU" dirty="0"/>
              <a:t>А синичка собрала,</a:t>
            </a:r>
          </a:p>
          <a:p>
            <a:pPr>
              <a:buNone/>
            </a:pPr>
            <a:r>
              <a:rPr lang="ru-RU" dirty="0"/>
              <a:t>Ухватила</a:t>
            </a:r>
          </a:p>
          <a:p>
            <a:pPr>
              <a:buNone/>
            </a:pPr>
            <a:r>
              <a:rPr lang="ru-RU" dirty="0"/>
              <a:t>И за кончики</a:t>
            </a:r>
          </a:p>
          <a:p>
            <a:pPr>
              <a:buNone/>
            </a:pPr>
            <a:r>
              <a:rPr lang="ru-RU" dirty="0"/>
              <a:t>В свою песню заплела?</a:t>
            </a:r>
          </a:p>
          <a:p>
            <a:pPr>
              <a:buNone/>
            </a:pPr>
            <a:r>
              <a:rPr lang="ru-RU" dirty="0"/>
              <a:t>Как услышишь -</a:t>
            </a:r>
          </a:p>
          <a:p>
            <a:pPr>
              <a:buNone/>
            </a:pPr>
            <a:r>
              <a:rPr lang="ru-RU" dirty="0"/>
              <a:t>Колокольчики звенят,</a:t>
            </a:r>
          </a:p>
          <a:p>
            <a:pPr>
              <a:buNone/>
            </a:pPr>
            <a:r>
              <a:rPr lang="ru-RU" dirty="0"/>
              <a:t>Посмотри-ка:</a:t>
            </a:r>
          </a:p>
          <a:p>
            <a:pPr>
              <a:buNone/>
            </a:pPr>
            <a:r>
              <a:rPr lang="ru-RU" dirty="0"/>
              <a:t>Не синички ли летят?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854453"/>
            <a:ext cx="2736304" cy="3835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В.Орлов</a:t>
            </a:r>
            <a:br>
              <a:rPr lang="ru-RU" dirty="0"/>
            </a:br>
            <a:r>
              <a:rPr lang="ru-RU" b="1" dirty="0"/>
              <a:t>«Почему медведь зимой спит»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-</a:t>
            </a:r>
            <a:r>
              <a:rPr lang="ru-RU" dirty="0"/>
              <a:t>Мишка, мишка! Что с</a:t>
            </a:r>
          </a:p>
          <a:p>
            <a:pPr>
              <a:buNone/>
            </a:pPr>
            <a:r>
              <a:rPr lang="ru-RU" dirty="0"/>
              <a:t>тобой?</a:t>
            </a:r>
          </a:p>
          <a:p>
            <a:pPr>
              <a:buNone/>
            </a:pPr>
            <a:r>
              <a:rPr lang="ru-RU" dirty="0"/>
              <a:t>Почему ты спишь зимой?</a:t>
            </a:r>
          </a:p>
          <a:p>
            <a:pPr>
              <a:buNone/>
            </a:pPr>
            <a:r>
              <a:rPr lang="ru-RU" dirty="0"/>
              <a:t>-Потому, что снег и лёд –</a:t>
            </a:r>
          </a:p>
          <a:p>
            <a:pPr>
              <a:buNone/>
            </a:pPr>
            <a:r>
              <a:rPr lang="ru-RU" dirty="0"/>
              <a:t>Не малина и не мёд!</a:t>
            </a: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2564904"/>
            <a:ext cx="2220416" cy="2775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Е.Серова</a:t>
            </a:r>
            <a:br>
              <a:rPr lang="ru-RU" dirty="0"/>
            </a:br>
            <a:r>
              <a:rPr lang="ru-RU" b="1" dirty="0"/>
              <a:t>«Одуванчик»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Носит </a:t>
            </a:r>
            <a:r>
              <a:rPr lang="ru-RU" dirty="0"/>
              <a:t>одуванчик</a:t>
            </a:r>
          </a:p>
          <a:p>
            <a:pPr>
              <a:buNone/>
            </a:pPr>
            <a:r>
              <a:rPr lang="ru-RU" dirty="0"/>
              <a:t>Желтый сарафанчик</a:t>
            </a:r>
          </a:p>
          <a:p>
            <a:pPr>
              <a:buNone/>
            </a:pPr>
            <a:r>
              <a:rPr lang="ru-RU" dirty="0"/>
              <a:t>Подрастет – нарядится</a:t>
            </a:r>
          </a:p>
          <a:p>
            <a:pPr>
              <a:buNone/>
            </a:pPr>
            <a:r>
              <a:rPr lang="ru-RU" dirty="0"/>
              <a:t>В беленькое платьице:</a:t>
            </a:r>
          </a:p>
          <a:p>
            <a:pPr>
              <a:buNone/>
            </a:pPr>
            <a:r>
              <a:rPr lang="ru-RU" dirty="0"/>
              <a:t>Легкое, воздушное,</a:t>
            </a:r>
          </a:p>
          <a:p>
            <a:pPr>
              <a:buNone/>
            </a:pPr>
            <a:r>
              <a:rPr lang="ru-RU" dirty="0"/>
              <a:t>Ветерку послушное.</a:t>
            </a: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2780928"/>
            <a:ext cx="2097257" cy="2516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1532</Words>
  <Application>Microsoft Office PowerPoint</Application>
  <PresentationFormat>Экран (4:3)</PresentationFormat>
  <Paragraphs>409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Тема Office</vt:lpstr>
      <vt:lpstr>Картотека стихотворений для заучивания в средней группе</vt:lpstr>
      <vt:lpstr>«Дед хотел уху сварить…»</vt:lpstr>
      <vt:lpstr>«Ножки, ножки, где вы были?»</vt:lpstr>
      <vt:lpstr>А.Пушкин. «Ветер, ветер…»</vt:lpstr>
      <vt:lpstr>З.Александрова «Елочка»</vt:lpstr>
      <vt:lpstr>А.Барто «Я знаю, что надо придумать»</vt:lpstr>
      <vt:lpstr>Л.Николаенко «Кто рассыпал колокольчики»</vt:lpstr>
      <vt:lpstr>В.Орлов «Почему медведь зимой спит»</vt:lpstr>
      <vt:lpstr>Е.Серова «Одуванчик»</vt:lpstr>
      <vt:lpstr>В.Серова «Кошачьи лапки»</vt:lpstr>
      <vt:lpstr>И.Токмакова «Купите лук»</vt:lpstr>
      <vt:lpstr>М. Лермонтов «Спи, младенец мой прекрасный»</vt:lpstr>
      <vt:lpstr>Ю. Кушак «Олененок»</vt:lpstr>
      <vt:lpstr>Н. Пикулева «Пять котят спать хотят...»</vt:lpstr>
      <vt:lpstr>В.Орлов «С базара»</vt:lpstr>
      <vt:lpstr>Потешка «Зайчишка-трусишка» </vt:lpstr>
      <vt:lpstr> «Дождь по улице идет» В. Семернин </vt:lpstr>
      <vt:lpstr> «Листопад» Ю. Капотов </vt:lpstr>
      <vt:lpstr>С. Буслова </vt:lpstr>
      <vt:lpstr> «Помощница» Агния Барто </vt:lpstr>
      <vt:lpstr> Потешка «Шла лисичка по мосту…» </vt:lpstr>
      <vt:lpstr> Потешка «Сегодня день целый…» </vt:lpstr>
      <vt:lpstr> «Зима»  Иван Суриков (отрывок) </vt:lpstr>
      <vt:lpstr>Я. Аким «Первый снег»</vt:lpstr>
      <vt:lpstr> «Мама! глянь-ка из окошка…» Афанасий Фет </vt:lpstr>
      <vt:lpstr>  «Чив-чив, воробей»  Автор: Коми-пермяцкая народная песенка Пересказал Л. Кузьмин Собрал В. Климов   </vt:lpstr>
      <vt:lpstr>С Дрожжин «Улицей гуляет…»</vt:lpstr>
      <vt:lpstr> «Пальцы» пер с. нем Л. Яхина  песенка </vt:lpstr>
      <vt:lpstr>Ф. Грубин «Слёзы»  </vt:lpstr>
      <vt:lpstr>Потешка «Барашеньки…»</vt:lpstr>
      <vt:lpstr>С. Маршак «Мяч»</vt:lpstr>
      <vt:lpstr>М. Лермонтов  « Спи младенец мой прекрасный»  (отрывок)</vt:lpstr>
      <vt:lpstr> В. Берестов  «Праздник мам» </vt:lpstr>
      <vt:lpstr>Потешка «Кот на печку пошёл»</vt:lpstr>
      <vt:lpstr>И. Токмакова «Ели» </vt:lpstr>
      <vt:lpstr>Потешка  «Иди ,весна, иди, красна…»</vt:lpstr>
      <vt:lpstr>Потешка  «Солнышко-ведрышко» </vt:lpstr>
    </vt:vector>
  </TitlesOfParts>
  <Company>Квиток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Картотека стихотворений для заучивания в средней группе</dc:title>
  <dc:creator>АНЮТА</dc:creator>
  <cp:lastModifiedBy>я</cp:lastModifiedBy>
  <cp:revision>19</cp:revision>
  <cp:lastPrinted>2017-08-15T09:48:00Z</cp:lastPrinted>
  <dcterms:created xsi:type="dcterms:W3CDTF">2013-05-14T15:50:18Z</dcterms:created>
  <dcterms:modified xsi:type="dcterms:W3CDTF">2020-08-30T07:10:37Z</dcterms:modified>
</cp:coreProperties>
</file>