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4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" y="-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517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894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52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870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124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78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990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7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319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501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207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45B44-CE21-469E-9422-24CD977BAD37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D1E48-93AE-42FD-9360-5170DAD706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47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s293.ru/164-koronavirusnaya-infektsiya" TargetMode="External"/><Relationship Id="rId7" Type="http://schemas.openxmlformats.org/officeDocument/2006/relationships/hyperlink" Target="https://animals-world.ru/f-engels-o-roli-truda-v-processe-prevrashheniya-obezyany-v-cheloveka/" TargetMode="External"/><Relationship Id="rId2" Type="http://schemas.openxmlformats.org/officeDocument/2006/relationships/hyperlink" Target="https://rospotrebnadzor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ultiurok.ru/index.php/files/biologhichieskii-klassnyi-chas-kurieniie-illiuzii.html" TargetMode="External"/><Relationship Id="rId5" Type="http://schemas.openxmlformats.org/officeDocument/2006/relationships/hyperlink" Target="https://zen.yandex.md/media/id/5e8f08c078fc0a040317afeb/kak-ne-zarazitsia-koronavirusom--zoj-5e95820f13eb71451c1168d7" TargetMode="External"/><Relationship Id="rId4" Type="http://schemas.openxmlformats.org/officeDocument/2006/relationships/hyperlink" Target="https://mail.1obl.ru/tv/vremya-novostey/vremya-novostey-ot-13-03-2020/simptomy-koronavirusa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497496" y="251936"/>
            <a:ext cx="895846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бюджетное общеобразовательное учреждение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средняя общеобразовательная школа № 560 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Выборгского района Санкт-Петербурга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97495" y="1452265"/>
            <a:ext cx="8507895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Классный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(тематическое занятие для ГПД)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8940"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«Профилактика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коронавирусной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инфекции»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8940" algn="ctr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«Б» класс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8940"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8940" algn="ctr">
              <a:spcAft>
                <a:spcPts val="0"/>
              </a:spcAft>
            </a:pPr>
            <a:endParaRPr lang="ru-RU" sz="2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8940" algn="r">
              <a:spcAft>
                <a:spcPts val="0"/>
              </a:spcAft>
            </a:pP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Разработана</a:t>
            </a:r>
          </a:p>
          <a:p>
            <a:pPr algn="r">
              <a:spcAft>
                <a:spcPts val="0"/>
              </a:spcAft>
            </a:pP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Каневой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Анной </a:t>
            </a:r>
            <a:r>
              <a:rPr lang="ru-RU" sz="2000" dirty="0" err="1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Кимовной</a:t>
            </a: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algn="r"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учителем начальных классов</a:t>
            </a:r>
          </a:p>
          <a:p>
            <a:pPr algn="r"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первой  квалификационной категории,</a:t>
            </a:r>
          </a:p>
          <a:p>
            <a:pPr algn="r"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воспитателем ГПД</a:t>
            </a:r>
          </a:p>
          <a:p>
            <a:pPr marL="408940" algn="ctr">
              <a:spcAft>
                <a:spcPts val="0"/>
              </a:spcAft>
            </a:pP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2020</a:t>
            </a:r>
          </a:p>
          <a:p>
            <a:pPr marL="408940" algn="ctr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8940" algn="ctr">
              <a:spcAft>
                <a:spcPts val="0"/>
              </a:spcAft>
            </a:pP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8940" algn="ctr">
              <a:spcAft>
                <a:spcPts val="0"/>
              </a:spcAf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8940" algn="ctr">
              <a:spcAft>
                <a:spcPts val="0"/>
              </a:spcAf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408940" algn="ctr">
              <a:spcAft>
                <a:spcPts val="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обучающихся понимание о том, что наше здоровье зависит от нас самих.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Задачи:</a:t>
            </a:r>
            <a:r>
              <a:rPr lang="ru-RU" dirty="0"/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симптомами новой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инфекции;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со способами профилактики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инфекции и первых действиях при заболевании до прихода врача;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Составить памятку «Профилактика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инфекции».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397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456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люди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74" y="1287992"/>
            <a:ext cx="10151165" cy="5026669"/>
          </a:xfrm>
        </p:spPr>
      </p:pic>
    </p:spTree>
    <p:extLst>
      <p:ext uri="{BB962C8B-B14F-4D97-AF65-F5344CB8AC3E}">
        <p14:creationId xmlns:p14="http://schemas.microsoft.com/office/powerpoint/2010/main" val="37517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о здоровье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здоров на сто годов.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Здоровью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цены нет.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лечись, а здоров – берегись.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купишь.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Здоровому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всё здорово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791" y="2003099"/>
            <a:ext cx="2849218" cy="3996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08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–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новый микроб, все называют его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2052" y="1297851"/>
            <a:ext cx="8375373" cy="4879112"/>
          </a:xfrm>
        </p:spPr>
      </p:pic>
    </p:spTree>
    <p:extLst>
      <p:ext uri="{BB962C8B-B14F-4D97-AF65-F5344CB8AC3E}">
        <p14:creationId xmlns:p14="http://schemas.microsoft.com/office/powerpoint/2010/main" val="390062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" t="214" r="624" b="-858"/>
          <a:stretch/>
        </p:blipFill>
        <p:spPr>
          <a:xfrm>
            <a:off x="702364" y="450574"/>
            <a:ext cx="10522227" cy="621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24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652" y="437322"/>
            <a:ext cx="10111409" cy="603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47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 useBgFill="1"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2"/>
              </a:rPr>
              <a:t>https://rospotrebnadzor.ru/</a:t>
            </a:r>
            <a:endParaRPr lang="en-US" dirty="0"/>
          </a:p>
          <a:p>
            <a:r>
              <a:rPr lang="en-US" dirty="0">
                <a:hlinkClick r:id="rId3"/>
              </a:rPr>
              <a:t>https://posloviz.ru/category/zdorove/</a:t>
            </a:r>
            <a:endParaRPr lang="ru-RU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www.ds293.ru/164-koronavirusnaya-infektsiya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https://mail.1obl.ru/tv/vremya-novostey/vremya-novostey-ot-13-03-2020/simptomy-koronavirusa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https://zen.yandex.md/media/id/5e8f08c078fc0a040317afeb/kak-ne-zarazitsia-koronavirusom--</a:t>
            </a:r>
            <a:r>
              <a:rPr lang="en-US" dirty="0" smtClean="0">
                <a:hlinkClick r:id="rId5"/>
              </a:rPr>
              <a:t>zoj-5e95820f13eb71451c1168d7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multiurok.ru/index.php/files/biologhichieskii-klassnyi-chas-kurieniie-illiuzii.html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https://animals-world.ru/f-engels-o-roli-truda-v-processe-prevrashheniya-obezyany-v-cheloveka</a:t>
            </a:r>
            <a:r>
              <a:rPr lang="en-US" dirty="0" smtClean="0">
                <a:hlinkClick r:id="rId7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93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155</Words>
  <Application>Microsoft Office PowerPoint</Application>
  <PresentationFormat>Широкоэкранный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Цель: сформировать у обучающихся понимание о том, что наше здоровье зависит от нас самих. </vt:lpstr>
      <vt:lpstr>Древние люди</vt:lpstr>
      <vt:lpstr>Пословицы о здоровье</vt:lpstr>
      <vt:lpstr>COVID-19 – это новый микроб, все называют его коронавирус.</vt:lpstr>
      <vt:lpstr>Презентация PowerPoint</vt:lpstr>
      <vt:lpstr>Презентация PowerPoint</vt:lpstr>
      <vt:lpstr>Источники: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2020-08-29T17:10:49Z</dcterms:created>
  <dcterms:modified xsi:type="dcterms:W3CDTF">2020-08-29T19:13:22Z</dcterms:modified>
</cp:coreProperties>
</file>