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76" r:id="rId11"/>
    <p:sldId id="277" r:id="rId12"/>
    <p:sldId id="265" r:id="rId13"/>
    <p:sldId id="275" r:id="rId14"/>
    <p:sldId id="266" r:id="rId15"/>
    <p:sldId id="267" r:id="rId16"/>
    <p:sldId id="269" r:id="rId17"/>
    <p:sldId id="271" r:id="rId18"/>
    <p:sldId id="270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>
                <a:alpha val="45000"/>
              </a:srgb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755777"/>
          </a:xfrm>
        </p:spPr>
        <p:txBody>
          <a:bodyPr>
            <a:norm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Наш родной город 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АПАТИТЫ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2285992"/>
            <a:ext cx="6350000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07249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Центральными улицами города являются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площадь Ленина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улица Ферсмана.</a:t>
            </a:r>
          </a:p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площади расположен кинотеатр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«Полярный»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7" name="Picture 3" descr="C:\Users\Alexandra\Desktop\afd95231478f904f15931572fefed62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8072434" cy="54085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lexandra\Desktop\DSCF20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071546"/>
            <a:ext cx="7358114" cy="5518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500034" y="214290"/>
            <a:ext cx="7643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 памятник воинам-землякам погибшим в великой отечественной войне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8596" y="285728"/>
            <a:ext cx="835824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Апатитах есть железнодорожный вокзал</a:t>
            </a:r>
            <a:r>
              <a:rPr kumimoji="0" lang="ru-RU" sz="2400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</a:t>
            </a:r>
            <a:r>
              <a:rPr kumimoji="0" lang="ru-RU" sz="24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аэропорт «Хибины».</a:t>
            </a:r>
            <a:endParaRPr kumimoji="0" lang="ru-RU" sz="36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85860"/>
            <a:ext cx="8502803" cy="4786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8" y="142852"/>
            <a:ext cx="8791080" cy="65851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52"/>
            <a:ext cx="82153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Самая высокая точка в Апатитах — маковка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Храма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Новомучеников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и Исповедников Российских. 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3554" name="Picture 2" descr="C:\Users\Alexandra\Desktop\Hram_Novimuchenikov_i_Ispovednikov_Rossiyskih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000108"/>
            <a:ext cx="7407417" cy="55540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214290"/>
            <a:ext cx="80010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Апатитах есть единственный в России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сад камней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Он был открыт в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1996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году и представляет собой выложенные в ряды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минералы Хибин. 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4579" name="Picture 3" descr="C:\Users\Alexandra\Desktop\1_yUuqwXCbbbYF6s9FsDTE9A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162130"/>
            <a:ext cx="7141891" cy="53421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57256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Апатиты часто называют городом учёных. Действительно, именно у нас расположен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Кольский научный центр Российской академии наук. 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6627" name="Picture 3" descr="C:\Users\Alexandra\Desktop\kn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357298"/>
            <a:ext cx="8476283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42852"/>
            <a:ext cx="78581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Центр культурной жизни Апатитов — </a:t>
            </a:r>
            <a:r>
              <a:rPr lang="ru-RU" sz="20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Апатитский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Дворец культуры им. Егорова. 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000108"/>
            <a:ext cx="7500990" cy="56257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42844" y="214290"/>
            <a:ext cx="878687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Единственный в городе 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фонтан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 расположен у 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спорткомплекса 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Атлет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kumimoji="0" lang="ru-RU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ea typeface="Calibri" pitchFamily="34" charset="0"/>
                <a:cs typeface="Times New Roman" pitchFamily="18" charset="0"/>
              </a:rPr>
              <a:t>Он был открыт в 2012 году к 45-летию города. </a:t>
            </a:r>
            <a:endParaRPr kumimoji="0" lang="ru-RU" sz="28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142984"/>
            <a:ext cx="7715304" cy="5136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060848"/>
            <a:ext cx="83582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 ещё любить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Апатиты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можно без повода. Просто так. Потому что роднее и уютнее города нет на свете. Потому что здесь живёшь ты, потому что здесь всегда ждёт мама, потому что здесь живут наши дети, эти самые замечательные, удивительные, талантливые мальчишки и девчонки.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96470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714612" y="5715016"/>
            <a:ext cx="607223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Апати́ты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 — город в Мурманской области России.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Alexandra\Desktop\79ac2ec3b2eeddaf97062a972bff602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876240"/>
            <a:ext cx="2286016" cy="298176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Alexandra\Desktop\1_dPUI42NZaOmy-dnGpk4Qbw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8786874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42852"/>
            <a:ext cx="8667257" cy="6538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3571868" y="357166"/>
            <a:ext cx="521497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Город расположен за Северным полярным кругом, в центре Кольского полуострова.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3286124"/>
            <a:ext cx="371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Посёлок Апатиты был образован в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1926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году и насчитывал всего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жителей.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Alexandra\Desktop\Z6GM9bXtI9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714620"/>
            <a:ext cx="5258567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14290"/>
            <a:ext cx="4176050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42852"/>
            <a:ext cx="4014247" cy="2454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85720" y="142852"/>
            <a:ext cx="86439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Разнообразие улиц нашего города удивляет. Самая старая</a:t>
            </a:r>
            <a:r>
              <a:rPr kumimoji="0" lang="ru-RU" sz="2000" b="1" i="0" u="none" strike="noStrike" cap="all" normalizeH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улица – </a:t>
            </a:r>
            <a:r>
              <a:rPr kumimoji="0" lang="ru-RU" sz="2000" b="1" i="0" u="none" strike="noStrike" cap="all" normalizeH="0" baseline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Жемчужная.</a:t>
            </a:r>
            <a:endParaRPr kumimoji="0" lang="ru-RU" sz="3200" b="1" i="0" u="none" strike="noStrike" cap="all" normalizeH="0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1000108"/>
            <a:ext cx="7620054" cy="5715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79296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Самая молодая - 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Воинов-Интернационалистов.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000108"/>
            <a:ext cx="8128000" cy="5461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07249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Улица Строителей</a:t>
            </a: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самая длинная</a:t>
            </a: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1071546"/>
            <a:ext cx="7215238" cy="54114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428604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Самая короткая —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Комсомольская,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ней расположена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пожарная часть №31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85860"/>
            <a:ext cx="7858180" cy="52373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230</Words>
  <Application>Microsoft Office PowerPoint</Application>
  <PresentationFormat>Экран (4:3)</PresentationFormat>
  <Paragraphs>18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Наш родной город  АПАТИТЫ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 родной город  АПАТИТЫ</dc:title>
  <dc:creator>Alexandra</dc:creator>
  <cp:lastModifiedBy>huawei</cp:lastModifiedBy>
  <cp:revision>7</cp:revision>
  <dcterms:created xsi:type="dcterms:W3CDTF">2020-02-06T18:17:09Z</dcterms:created>
  <dcterms:modified xsi:type="dcterms:W3CDTF">2020-08-31T20:46:23Z</dcterms:modified>
</cp:coreProperties>
</file>