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36" r:id="rId3"/>
    <p:sldId id="334" r:id="rId4"/>
    <p:sldId id="337" r:id="rId5"/>
    <p:sldId id="331" r:id="rId6"/>
    <p:sldId id="351" r:id="rId7"/>
    <p:sldId id="352" r:id="rId8"/>
    <p:sldId id="358" r:id="rId9"/>
    <p:sldId id="359" r:id="rId10"/>
    <p:sldId id="360" r:id="rId11"/>
    <p:sldId id="361" r:id="rId12"/>
    <p:sldId id="348" r:id="rId13"/>
    <p:sldId id="353" r:id="rId14"/>
    <p:sldId id="35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6" d="100"/>
          <a:sy n="66" d="100"/>
        </p:scale>
        <p:origin x="677" y="-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51BA80-96A5-42A4-8E64-010324E63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37981D5-0D3B-48CD-9F3D-1CEA8D8F02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A7A956-95B9-45CB-B1A3-2734584AA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23C756-5DE9-4B89-BAAC-295A2622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D4EA2A-E7AF-41F4-A4DA-5918920B8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33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EC60A-E06E-4286-B3F3-921DA0951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97CD52-F4B5-4F8F-BC32-D5F1932177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DBD2B0-4096-4DFE-9C62-A88AD1436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D46F48-B06F-4368-960A-08154056C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10DA7D-3289-4CEF-8141-A781DAA3D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67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BE38A95-36B6-44F0-A4F9-5D37633D7E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43D560-CE5F-4AF4-A542-6E8E4C841B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90CD2A-2456-414A-BD33-7E05DF0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F93631-A074-4BB0-85DC-FFB844D40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43212-964D-450C-8DDA-C95C273F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2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B8FC3-BB20-4698-AF98-D055B03FE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B6987D-23BD-4B92-A017-40FFDA113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8582DE-3FBE-49A8-AB6D-6F314D806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507B22-C8B8-41DA-AF9A-D1E08D311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0896E1-91CF-4FE0-B16F-BD1A3E5C7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73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DF361-910E-43D0-B2E7-6D1CFDED5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B64338-38ED-47A7-AC24-BAD4FD6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0C6F0E-928B-483A-9D94-D085BAAC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4A8E88-B9E5-43E6-ACD5-8139893FA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A7C8AF2-7A31-4AEB-98C3-57B4835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5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804EF8-C6AF-4834-9200-18B9CCFDE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617F5C-7146-45BF-9286-23D1BD136B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F98D5AB-E5E6-4B54-B403-1F2C266EC9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AD57E8-061E-4913-B62F-CB912A9A0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13ABAC-2E6B-4DA6-8076-AD2877CD2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63CC5B7-1326-4771-A326-45AD4E64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0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453032-B780-4B05-A81E-B5C5B72A0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7624DA-D743-45B4-92E8-DDF07699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11B6580-4006-4B1D-B9EC-0020093E4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BAA3E90-8657-4859-8736-E1130FEE0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4A7CC79-7053-493C-924F-27D848DBAE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AF6B620-CC34-4D87-B4EC-F6026D821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2A226C-856C-43C8-9D15-00461E03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E74B6A0-203A-4B40-A343-FD626E20D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9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3B27BD-970C-473A-B47B-D4BEEAF5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67404C6-0784-4C3B-920F-14B388764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C6F9ED-F3B1-48F2-B5FF-6FF7FB54E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35F1550-3B58-4A3D-8DC3-41B60B49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2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16029AD-93CC-4C7E-8E42-836623413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BE1454B-88C9-414A-8745-BED3E900B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892910-74AB-404D-9D0A-6BD2A9A13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1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1798F6-4F9C-4E47-8256-01E52C4EB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D59BAD-7FC1-43CD-B280-FBD9C4776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E3EB600-F2EA-4ECA-9FE7-51579DA37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DA768A6-7BDF-4854-BC95-F34A8958E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D5EA70-48FE-44CB-82A4-F6C9D4C5C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D94E792-1442-42B6-85FF-079DA2970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42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31C4F1-4F50-4AB8-9AAB-B84173A94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C443367-2080-49C9-8090-8D6FC03C36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A27ABE-918E-472D-824A-414F766E0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4CC482-9A36-46D3-94FA-9CEA2E39D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6FDD43C-170F-4DCE-9479-BAF1E8740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8A8861-6148-4FD3-9604-D103D82A3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206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F809D-EA6D-4799-9E99-FE360E967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12A22C-81AA-4C66-91AA-47D860357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7D1FB7-2368-4264-85F5-F4EEE32812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2FBDB-8DFB-489C-BAA5-9CC4A2747114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6018A8-CB43-4F92-BC07-7C5E451097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196CF4-11DB-43DC-B46A-C8157CB21D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FA161-C8E8-4D90-8ECD-D5F5CF9601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337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2.jpeg"/><Relationship Id="rId5" Type="http://schemas.openxmlformats.org/officeDocument/2006/relationships/image" Target="../media/image28.png"/><Relationship Id="rId10" Type="http://schemas.openxmlformats.org/officeDocument/2006/relationships/image" Target="../media/image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jpe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7D88D-E406-4AEE-A081-747CA816AB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" y="0"/>
            <a:ext cx="12191979" cy="4239482"/>
          </a:xfrm>
          <a:prstGeom prst="rect">
            <a:avLst/>
          </a:prstGeom>
          <a:noFill/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B9352A-DDEC-4294-B0FC-E8D1B1FB6FBA}"/>
              </a:ext>
            </a:extLst>
          </p:cNvPr>
          <p:cNvSpPr/>
          <p:nvPr/>
        </p:nvSpPr>
        <p:spPr>
          <a:xfrm>
            <a:off x="667512" y="2328387"/>
            <a:ext cx="10515600" cy="123644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Дифференциация</a:t>
            </a:r>
            <a:r>
              <a:rPr lang="en-US" sz="4800" b="1" kern="12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b="1" kern="12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звуков</a:t>
            </a:r>
            <a:r>
              <a:rPr lang="en-US" sz="4800" b="1" kern="12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800" b="1" kern="12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букв</a:t>
            </a:r>
            <a:endParaRPr lang="en-US" sz="4800" b="1" kern="12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4800" b="1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З</a:t>
            </a:r>
            <a:r>
              <a:rPr lang="en-US" sz="4800" b="1" kern="1200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- </a:t>
            </a:r>
            <a:r>
              <a:rPr lang="ru-RU" sz="4800" b="1" kern="1200" cap="none" spc="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С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4800" b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в словах</a:t>
            </a:r>
            <a:endParaRPr lang="en-US" sz="4800" b="1" kern="1200" cap="none" spc="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08D160-8F35-4A9F-8E26-C305B2E62268}"/>
              </a:ext>
            </a:extLst>
          </p:cNvPr>
          <p:cNvSpPr/>
          <p:nvPr/>
        </p:nvSpPr>
        <p:spPr>
          <a:xfrm>
            <a:off x="2767584" y="4423726"/>
            <a:ext cx="6096000" cy="166814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Учитель-логопед ГБУ ДО ЦППМСП «Доверие»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Головина Нина Анатольевна</a:t>
            </a:r>
          </a:p>
        </p:txBody>
      </p:sp>
      <p:pic>
        <p:nvPicPr>
          <p:cNvPr id="5" name="Picture 17" descr="http://www.alpha.wasdclub.com/public/images/blog/Razer-Kraken-Pro%2027%2008%2015.jpg">
            <a:extLst>
              <a:ext uri="{FF2B5EF4-FFF2-40B4-BE49-F238E27FC236}">
                <a16:creationId xmlns:a16="http://schemas.microsoft.com/office/drawing/2014/main" id="{DB2E4133-C419-4353-8D13-F13433A8B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4256" y="2466441"/>
            <a:ext cx="720080" cy="720080"/>
          </a:xfrm>
          <a:prstGeom prst="rect">
            <a:avLst/>
          </a:prstGeom>
          <a:noFill/>
        </p:spPr>
      </p:pic>
      <p:pic>
        <p:nvPicPr>
          <p:cNvPr id="6" name="Picture 5" descr="http://yoursmileys.ru/ksmile/bells/k4301.png">
            <a:extLst>
              <a:ext uri="{FF2B5EF4-FFF2-40B4-BE49-F238E27FC236}">
                <a16:creationId xmlns:a16="http://schemas.microsoft.com/office/drawing/2014/main" id="{2370B6DB-ED1F-4AA6-9951-6ADDFD1C5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4952" y="2449637"/>
            <a:ext cx="504056" cy="660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8446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toshop-kopona.com/uploads/posts/2018-10/1540817480_11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2239" y="1371601"/>
            <a:ext cx="3972099" cy="2708030"/>
          </a:xfrm>
          <a:prstGeom prst="rect">
            <a:avLst/>
          </a:prstGeom>
          <a:noFill/>
        </p:spPr>
      </p:pic>
      <p:pic>
        <p:nvPicPr>
          <p:cNvPr id="2050" name="Picture 2" descr="https://i.pinimg.com/originals/48/2e/48/482e48a308c72f9b92c4bdfe2feff94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3906" y="949569"/>
            <a:ext cx="4376616" cy="328246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62553" y="4818184"/>
            <a:ext cx="15888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ли_а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91206" y="4850395"/>
            <a:ext cx="165942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err="1"/>
              <a:t>Ли_а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012830" y="4818184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98523" y="4853353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9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g-fotki.yandex.ru/get/478662/86441892.d8f/0_142fb2_b8c15dad_or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375" y="561000"/>
            <a:ext cx="2925118" cy="3835154"/>
          </a:xfrm>
          <a:prstGeom prst="rect">
            <a:avLst/>
          </a:prstGeom>
          <a:noFill/>
        </p:spPr>
      </p:pic>
      <p:pic>
        <p:nvPicPr>
          <p:cNvPr id="4" name="Picture 2" descr="https://thumbs.dreamstime.com/b/%D0%BB%D0%B8%D1%81%D1%82%D1%8C%D1%8F-58583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169" y="855786"/>
            <a:ext cx="4680682" cy="31126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68769" y="4900245"/>
            <a:ext cx="15905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ро_а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7924802" y="4818186"/>
            <a:ext cx="1817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/>
              <a:t>ро_а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8675077" y="4829907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19046" y="4911969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9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29714" y="1082432"/>
            <a:ext cx="2661306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моро__</a:t>
            </a:r>
            <a:endParaRPr lang="ru-RU" sz="5400" dirty="0"/>
          </a:p>
          <a:p>
            <a:r>
              <a:rPr lang="ru-RU" sz="5400" dirty="0" err="1"/>
              <a:t>колба__</a:t>
            </a:r>
            <a:endParaRPr lang="ru-RU" sz="5400" dirty="0"/>
          </a:p>
          <a:p>
            <a:r>
              <a:rPr lang="ru-RU" sz="5400" dirty="0" err="1"/>
              <a:t>гро__</a:t>
            </a:r>
            <a:endParaRPr lang="ru-RU" sz="5400" dirty="0"/>
          </a:p>
          <a:p>
            <a:r>
              <a:rPr lang="ru-RU" sz="5400" dirty="0" err="1"/>
              <a:t>вопро__</a:t>
            </a:r>
            <a:endParaRPr lang="ru-RU" sz="5400" dirty="0"/>
          </a:p>
          <a:p>
            <a:r>
              <a:rPr lang="ru-RU" sz="5400" dirty="0" err="1"/>
              <a:t>алма__</a:t>
            </a:r>
            <a:endParaRPr lang="ru-RU" sz="5400" dirty="0"/>
          </a:p>
          <a:p>
            <a:r>
              <a:rPr lang="ru-RU" sz="5400" dirty="0" err="1"/>
              <a:t>поло__</a:t>
            </a:r>
            <a:endParaRPr lang="ru-RU" sz="54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52360" y="948690"/>
            <a:ext cx="167065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err="1"/>
              <a:t>та__</a:t>
            </a:r>
            <a:endParaRPr lang="ru-RU" sz="5400" dirty="0"/>
          </a:p>
          <a:p>
            <a:r>
              <a:rPr lang="ru-RU" sz="5400" dirty="0" err="1"/>
              <a:t>ча__</a:t>
            </a:r>
            <a:endParaRPr lang="ru-RU" sz="5400" dirty="0"/>
          </a:p>
          <a:p>
            <a:r>
              <a:rPr lang="ru-RU" sz="5400" dirty="0" err="1"/>
              <a:t>но__</a:t>
            </a:r>
            <a:endParaRPr lang="ru-RU" sz="5400" dirty="0"/>
          </a:p>
          <a:p>
            <a:r>
              <a:rPr lang="ru-RU" sz="5400" dirty="0" err="1"/>
              <a:t>ве__</a:t>
            </a:r>
            <a:endParaRPr lang="ru-RU" sz="5400" dirty="0"/>
          </a:p>
          <a:p>
            <a:r>
              <a:rPr lang="ru-RU" sz="5400" dirty="0" err="1"/>
              <a:t>ва__</a:t>
            </a:r>
            <a:endParaRPr lang="ru-RU" sz="5400" dirty="0"/>
          </a:p>
          <a:p>
            <a:r>
              <a:rPr lang="ru-RU" sz="5400" dirty="0" err="1"/>
              <a:t>бу__</a:t>
            </a:r>
            <a:endParaRPr lang="ru-RU" sz="5400" dirty="0"/>
          </a:p>
          <a:p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4314651" y="0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5524919" y="0"/>
            <a:ext cx="396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-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75828" y="0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1570892" y="926123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1617785" y="3423138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1699846" y="2590800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1617785" y="1781908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1676399" y="5052646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41230" y="4243755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8921261" y="1090246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8850924" y="4384431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8299938" y="2731477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зы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9050216" y="1887415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9120554" y="3540370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8804033" y="5193323"/>
            <a:ext cx="939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сы</a:t>
            </a:r>
            <a:endParaRPr lang="ru-RU" sz="5400" dirty="0"/>
          </a:p>
        </p:txBody>
      </p:sp>
      <p:pic>
        <p:nvPicPr>
          <p:cNvPr id="9218" name="Picture 2" descr="https://sovet.help/wp-content/uploads/2017/06/plastikovyy-taz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991" y="844061"/>
            <a:ext cx="1368426" cy="1083396"/>
          </a:xfrm>
          <a:prstGeom prst="rect">
            <a:avLst/>
          </a:prstGeom>
          <a:noFill/>
        </p:spPr>
      </p:pic>
      <p:pic>
        <p:nvPicPr>
          <p:cNvPr id="9220" name="Picture 4" descr="http://900igr.net/up/datai/68575/0021-006-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9662" y="2677052"/>
            <a:ext cx="2461846" cy="855220"/>
          </a:xfrm>
          <a:prstGeom prst="rect">
            <a:avLst/>
          </a:prstGeom>
          <a:noFill/>
        </p:spPr>
      </p:pic>
      <p:pic>
        <p:nvPicPr>
          <p:cNvPr id="9222" name="Picture 6" descr="https://a.lmcdn.ru/product/M/P/MP002XB0081D_7117781_1_v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26121">
            <a:off x="3478152" y="1841765"/>
            <a:ext cx="710305" cy="1025375"/>
          </a:xfrm>
          <a:prstGeom prst="rect">
            <a:avLst/>
          </a:prstGeom>
          <a:noFill/>
        </p:spPr>
      </p:pic>
      <p:pic>
        <p:nvPicPr>
          <p:cNvPr id="9224" name="Picture 8" descr="https://thumbs.dreamstime.com/b/%D0%B2%D0%B0%D0%B7%D0%B0-293128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8247" y="4425992"/>
            <a:ext cx="1781908" cy="763993"/>
          </a:xfrm>
          <a:prstGeom prst="rect">
            <a:avLst/>
          </a:prstGeom>
          <a:noFill/>
        </p:spPr>
      </p:pic>
      <p:pic>
        <p:nvPicPr>
          <p:cNvPr id="9226" name="Picture 10" descr="https://ae01.alicdn.com/kf/HTB1FXKPeOOYBuNjSsD4q6zSkFXaN/-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8709" y="3528646"/>
            <a:ext cx="1043354" cy="1043354"/>
          </a:xfrm>
          <a:prstGeom prst="rect">
            <a:avLst/>
          </a:prstGeom>
          <a:noFill/>
        </p:spPr>
      </p:pic>
      <p:pic>
        <p:nvPicPr>
          <p:cNvPr id="9228" name="Picture 12" descr="https://img2.wbstatic.net/big/new/7130000/7132972-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446" y="5439508"/>
            <a:ext cx="1125415" cy="1254369"/>
          </a:xfrm>
          <a:prstGeom prst="rect">
            <a:avLst/>
          </a:prstGeom>
          <a:noFill/>
        </p:spPr>
      </p:pic>
      <p:pic>
        <p:nvPicPr>
          <p:cNvPr id="9230" name="Picture 14" descr="https://thumbs.dreamstime.com/b/%D1%80%D0%B0%D0%B7-%D0%B8%D1%87%D0%BD%D1%8B%D0%B5-%D0%B2%D0%B8-%D1%8B-%D1%81%D0%BE%D1%81%D0%B8%D1%81%D0%BA%D0%B8-%D0%BD%D0%B0-%D0%B8%D1%81%D0%BA%D0%B5-9436497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28032" y="1920510"/>
            <a:ext cx="1242646" cy="87917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0277856" y="3621024"/>
            <a:ext cx="825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?</a:t>
            </a:r>
            <a:r>
              <a:rPr lang="ru-RU" sz="5400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35" name="Picture 2" descr="https://avatars.mds.yandex.net/get-pdb/2838509/01276f12-8b8a-458f-aab5-77322739fcb8/s1200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4016" y="914399"/>
            <a:ext cx="1421511" cy="1066133"/>
          </a:xfrm>
          <a:prstGeom prst="rect">
            <a:avLst/>
          </a:prstGeom>
          <a:noFill/>
        </p:spPr>
      </p:pic>
      <p:pic>
        <p:nvPicPr>
          <p:cNvPr id="36" name="Picture 4" descr="https://c7.hotpng.com/preview/106/405/126/thunderstorm-weather-forecasting-severe-weather-storm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5792" y="2819100"/>
            <a:ext cx="1146048" cy="899791"/>
          </a:xfrm>
          <a:prstGeom prst="rect">
            <a:avLst/>
          </a:prstGeom>
          <a:noFill/>
        </p:spPr>
      </p:pic>
      <p:pic>
        <p:nvPicPr>
          <p:cNvPr id="37" name="Picture 6" descr="https://i.pinimg.com/736x/b1/04/da/b104da84ee45f2b3868b115f953239d4--freepik-avatar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06176" y="4519390"/>
            <a:ext cx="1188416" cy="936530"/>
          </a:xfrm>
          <a:prstGeom prst="rect">
            <a:avLst/>
          </a:prstGeom>
          <a:noFill/>
        </p:spPr>
      </p:pic>
      <p:pic>
        <p:nvPicPr>
          <p:cNvPr id="39" name="Picture 10" descr="https://i.pinimg.com/originals/b0/da/57/b0da57bc7413d6796cbd9a1c19292ff1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80320" y="5540846"/>
            <a:ext cx="1170432" cy="753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8456" y="174172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6415313" y="174171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0571" y="232229"/>
            <a:ext cx="396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-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41714" y="2075543"/>
            <a:ext cx="20281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__бор</a:t>
            </a:r>
            <a:endParaRPr lang="ru-RU" sz="5400" dirty="0"/>
          </a:p>
          <a:p>
            <a:r>
              <a:rPr lang="ru-RU" sz="5400" dirty="0" err="1"/>
              <a:t>__лат</a:t>
            </a:r>
            <a:endParaRPr lang="ru-RU" sz="5400" dirty="0"/>
          </a:p>
          <a:p>
            <a:r>
              <a:rPr lang="ru-RU" sz="5400" dirty="0" err="1"/>
              <a:t>__мок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6908800" y="1959429"/>
            <a:ext cx="202010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гла__</a:t>
            </a:r>
            <a:endParaRPr lang="ru-RU" sz="5400" dirty="0"/>
          </a:p>
          <a:p>
            <a:r>
              <a:rPr lang="ru-RU" sz="5400" dirty="0" err="1"/>
              <a:t>кры__</a:t>
            </a:r>
            <a:endParaRPr lang="ru-RU" sz="5400" dirty="0"/>
          </a:p>
          <a:p>
            <a:r>
              <a:rPr lang="ru-RU" sz="5400" dirty="0" err="1"/>
              <a:t>сле__</a:t>
            </a:r>
            <a:endParaRPr lang="ru-RU" sz="5400" dirty="0"/>
          </a:p>
        </p:txBody>
      </p:sp>
      <p:pic>
        <p:nvPicPr>
          <p:cNvPr id="8194" name="Picture 2" descr="https://img2.freepng.ru/20181219/tbi/kisspng-fence-drawing-portable-network-graphics-clip-art-i-https-fotki-yandex-ru-bing-images-5c1aa373a01d03.778517881545249651655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944913"/>
            <a:ext cx="1563172" cy="729481"/>
          </a:xfrm>
          <a:prstGeom prst="rect">
            <a:avLst/>
          </a:prstGeom>
          <a:noFill/>
        </p:spPr>
      </p:pic>
      <p:pic>
        <p:nvPicPr>
          <p:cNvPr id="8196" name="Picture 4" descr="https://img2.freepng.ru/20180511/dze/kisspng-romaine-lettuce-caesar-salad-vegetable-recipe-5af643ae836e30.1191716815260886225383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229" y="2808514"/>
            <a:ext cx="1819273" cy="1010707"/>
          </a:xfrm>
          <a:prstGeom prst="rect">
            <a:avLst/>
          </a:prstGeom>
          <a:noFill/>
        </p:spPr>
      </p:pic>
      <p:pic>
        <p:nvPicPr>
          <p:cNvPr id="8198" name="Picture 6" descr="https://c7.hotpng.com/preview/480/221/231/padlock-clip-art-lock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7829" y="4110039"/>
            <a:ext cx="1103086" cy="1103086"/>
          </a:xfrm>
          <a:prstGeom prst="rect">
            <a:avLst/>
          </a:prstGeom>
          <a:noFill/>
        </p:spPr>
      </p:pic>
      <p:pic>
        <p:nvPicPr>
          <p:cNvPr id="8200" name="Picture 8" descr="https://bumper-stickers.ru/34158-thickbox_default/glaz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2689" y="1683660"/>
            <a:ext cx="1161140" cy="1161140"/>
          </a:xfrm>
          <a:prstGeom prst="rect">
            <a:avLst/>
          </a:prstGeom>
          <a:noFill/>
        </p:spPr>
      </p:pic>
      <p:pic>
        <p:nvPicPr>
          <p:cNvPr id="8204" name="Picture 12" descr="https://avatars.mds.yandex.net/get-pdb/234183/e54fbb55-29a6-482b-8f81-b126a0ea8622/s1200?webp=false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63315" y="4064832"/>
            <a:ext cx="1132114" cy="847418"/>
          </a:xfrm>
          <a:prstGeom prst="rect">
            <a:avLst/>
          </a:prstGeom>
          <a:noFill/>
        </p:spPr>
      </p:pic>
      <p:pic>
        <p:nvPicPr>
          <p:cNvPr id="8206" name="Picture 14" descr="https://img2.freepng.ru/20180223/iue/kisspng-computer-mouse-laboratory-rat-murids-mouse-decoration-5a900465be7a70.0281387015193877497802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3869" y="2888343"/>
            <a:ext cx="1559063" cy="97008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062685" y="2764972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са</a:t>
            </a:r>
            <a:endParaRPr lang="ru-RU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1785256" y="2917372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са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48971" y="2082800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63485" y="3722915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903029" y="3592286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37714" y="1959428"/>
            <a:ext cx="809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28456" y="174172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со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2602" y="3087078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зо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957385" y="2276509"/>
            <a:ext cx="26436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__бака</a:t>
            </a:r>
            <a:endParaRPr lang="ru-RU" sz="5400" dirty="0"/>
          </a:p>
          <a:p>
            <a:r>
              <a:rPr lang="ru-RU" sz="5400" dirty="0" err="1"/>
              <a:t>__лото</a:t>
            </a:r>
            <a:endParaRPr lang="ru-RU" sz="5400" dirty="0"/>
          </a:p>
          <a:p>
            <a:r>
              <a:rPr lang="ru-RU" sz="5400" dirty="0" err="1"/>
              <a:t>__ловей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7058967" y="2188866"/>
            <a:ext cx="237398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желе__</a:t>
            </a:r>
            <a:endParaRPr lang="ru-RU" sz="5400" dirty="0"/>
          </a:p>
          <a:p>
            <a:r>
              <a:rPr lang="ru-RU" sz="5400" dirty="0" err="1"/>
              <a:t>коле__</a:t>
            </a:r>
            <a:endParaRPr lang="ru-RU" sz="5400" dirty="0"/>
          </a:p>
          <a:p>
            <a:r>
              <a:rPr lang="ru-RU" sz="5400" dirty="0" err="1"/>
              <a:t>у__ры</a:t>
            </a:r>
            <a:endParaRPr lang="ru-RU" sz="5400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689600" y="203200"/>
            <a:ext cx="396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-</a:t>
            </a:r>
          </a:p>
        </p:txBody>
      </p:sp>
      <p:pic>
        <p:nvPicPr>
          <p:cNvPr id="36866" name="Picture 2" descr="https://img2.freepng.ru/20180628/thw/kisspng-dog-puppy-clip-art-perro-5b353f5d41f621.999643921530216285270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2269" y="2018043"/>
            <a:ext cx="1142998" cy="1015999"/>
          </a:xfrm>
          <a:prstGeom prst="rect">
            <a:avLst/>
          </a:prstGeom>
          <a:noFill/>
        </p:spPr>
      </p:pic>
      <p:pic>
        <p:nvPicPr>
          <p:cNvPr id="36868" name="Picture 4" descr="https://www.fauzer.ru/wa-data/public/shop/products/41/37/43741/images/55161/55161.750x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8786" y="4185523"/>
            <a:ext cx="1204687" cy="1204687"/>
          </a:xfrm>
          <a:prstGeom prst="rect">
            <a:avLst/>
          </a:prstGeom>
          <a:noFill/>
        </p:spPr>
      </p:pic>
      <p:pic>
        <p:nvPicPr>
          <p:cNvPr id="36870" name="Picture 6" descr="http://getdrawings.com/vectors/treasure-vector-3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830" y="2994286"/>
            <a:ext cx="1179739" cy="1275934"/>
          </a:xfrm>
          <a:prstGeom prst="rect">
            <a:avLst/>
          </a:prstGeom>
          <a:noFill/>
        </p:spPr>
      </p:pic>
      <p:pic>
        <p:nvPicPr>
          <p:cNvPr id="7170" name="Picture 2" descr="https://avatars.mds.yandex.net/get-pdb/1881806/eaf6fd9b-fac4-4d5d-9347-874e4dee7f42/s1200?webp=fals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199" y="4112723"/>
            <a:ext cx="1052718" cy="1099213"/>
          </a:xfrm>
          <a:prstGeom prst="rect">
            <a:avLst/>
          </a:prstGeom>
          <a:noFill/>
        </p:spPr>
      </p:pic>
      <p:pic>
        <p:nvPicPr>
          <p:cNvPr id="7172" name="Picture 4" descr="https://a.d-cd.net/FeAAAgDtSuA-960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6309" y="3071446"/>
            <a:ext cx="1150443" cy="1139824"/>
          </a:xfrm>
          <a:prstGeom prst="rect">
            <a:avLst/>
          </a:prstGeom>
          <a:noFill/>
        </p:spPr>
      </p:pic>
      <p:pic>
        <p:nvPicPr>
          <p:cNvPr id="7174" name="Picture 6" descr="https://images.ru.prom.st/602280142_w640_h640_list-hn35vt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4753" y="2145324"/>
            <a:ext cx="1622509" cy="83233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52918" y="3925557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со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4641" y="2284326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со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43964" y="3011156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со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53833" y="144586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зо</a:t>
            </a:r>
            <a:endParaRPr lang="ru-RU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6442110" y="144586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зо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8599156" y="2184402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зо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7379956" y="3849078"/>
            <a:ext cx="8435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зо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/>
      <p:bldP spid="14" grpId="0"/>
      <p:bldP spid="15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5A6BA80-AC0E-4816-B46F-87EC64A357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bipbap.ru/wp-content/uploads/2019/07/fox-drawing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1200" y="3594329"/>
            <a:ext cx="1068440" cy="1073187"/>
          </a:xfrm>
          <a:prstGeom prst="rect">
            <a:avLst/>
          </a:prstGeom>
          <a:noFill/>
        </p:spPr>
      </p:pic>
      <p:pic>
        <p:nvPicPr>
          <p:cNvPr id="6" name="Picture 6" descr="http://hadrianus.h.a.pic.centerblog.net/o/79c8c28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834" y="902678"/>
            <a:ext cx="1043354" cy="1043354"/>
          </a:xfrm>
          <a:prstGeom prst="rect">
            <a:avLst/>
          </a:prstGeom>
          <a:noFill/>
        </p:spPr>
      </p:pic>
      <p:pic>
        <p:nvPicPr>
          <p:cNvPr id="8" name="Picture 10" descr="https://ds02.infourok.ru/uploads/ex/117a/00071659-58d16493/img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1832">
            <a:off x="10227867" y="660865"/>
            <a:ext cx="1483723" cy="1112792"/>
          </a:xfrm>
          <a:prstGeom prst="rect">
            <a:avLst/>
          </a:prstGeom>
          <a:noFill/>
        </p:spPr>
      </p:pic>
      <p:pic>
        <p:nvPicPr>
          <p:cNvPr id="9" name="Picture 12" descr="https://myrt.ru/files/books/2019/02/28/506622/i_039pn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929" y="4196862"/>
            <a:ext cx="1738701" cy="1195753"/>
          </a:xfrm>
          <a:prstGeom prst="rect">
            <a:avLst/>
          </a:prstGeom>
          <a:noFill/>
        </p:spPr>
      </p:pic>
      <p:pic>
        <p:nvPicPr>
          <p:cNvPr id="11" name="Picture 16" descr="https://proprikol.ru/wp-content/uploads/2019/09/kartinki-los-dlya-detej-6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62246" y="4237649"/>
            <a:ext cx="3470274" cy="3470274"/>
          </a:xfrm>
          <a:prstGeom prst="rect">
            <a:avLst/>
          </a:prstGeom>
          <a:noFill/>
        </p:spPr>
      </p:pic>
      <p:pic>
        <p:nvPicPr>
          <p:cNvPr id="12" name="Picture 18" descr="https://www.glomart.ru/data/img/20183/38039-mostik-iz-dereva-AG-10787-1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0608">
            <a:off x="7521722" y="3925105"/>
            <a:ext cx="735128" cy="38893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543330" y="364812"/>
            <a:ext cx="4448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Звуки 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[C], [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СЬ</a:t>
            </a: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]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Picture 20" descr="https://foliant72.ru/image/cache/data/product/825394-800x80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4153" y="6362456"/>
            <a:ext cx="495543" cy="495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3817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848" y="188640"/>
            <a:ext cx="4902968" cy="3677226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50" name="Picture 2" descr="\\Нина-пк\0_фотографии\мамины по работе\1324443943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536" y="188640"/>
            <a:ext cx="2286000" cy="3048000"/>
          </a:xfrm>
          <a:prstGeom prst="rect">
            <a:avLst/>
          </a:prstGeom>
          <a:noFill/>
        </p:spPr>
      </p:pic>
      <p:pic>
        <p:nvPicPr>
          <p:cNvPr id="2051" name="Picture 3" descr="\\Нина-пк\0_фотографии\мамины по работе\f889a4318c9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6280" y="1628800"/>
            <a:ext cx="1905000" cy="1905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03712" y="4869161"/>
            <a:ext cx="4743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Полумесяцем с небес</a:t>
            </a:r>
          </a:p>
          <a:p>
            <a:r>
              <a:rPr lang="ru-RU" sz="3600" dirty="0"/>
              <a:t>Нам светила буква «с».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048328" y="3501008"/>
            <a:ext cx="43204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7" descr="http://www.alpha.wasdclub.com/public/images/blog/Razer-Kraken-Pro%2027%2008%2015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9856" y="188640"/>
            <a:ext cx="720080" cy="72008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19936" y="260648"/>
            <a:ext cx="432048" cy="3600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79976" y="260648"/>
            <a:ext cx="432048" cy="3600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20136" y="3212976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447928" y="3212976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C0B65BD-548A-4A7C-897B-FFD88AA50A6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04" y="0"/>
            <a:ext cx="12191980" cy="6856718"/>
          </a:xfrm>
          <a:prstGeom prst="rect">
            <a:avLst/>
          </a:prstGeom>
        </p:spPr>
      </p:pic>
      <p:pic>
        <p:nvPicPr>
          <p:cNvPr id="4" name="Рисунок 3" descr="Изображение выглядит как фейерверк, рисунок, цветок&#10;&#10;Автоматически созданное описание">
            <a:extLst>
              <a:ext uri="{FF2B5EF4-FFF2-40B4-BE49-F238E27FC236}">
                <a16:creationId xmlns:a16="http://schemas.microsoft.com/office/drawing/2014/main" id="{EA03A0EA-1010-402A-9663-49AE1F45E5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87" y="-57912"/>
            <a:ext cx="3067050" cy="18288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46E2B3-F17C-44DF-A08B-7DE88C5BD97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4524521" y="3636000"/>
            <a:ext cx="1081882" cy="183439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7F10580-0ACB-41D4-9445-BC1225BE8D34}"/>
              </a:ext>
            </a:extLst>
          </p:cNvPr>
          <p:cNvSpPr/>
          <p:nvPr/>
        </p:nvSpPr>
        <p:spPr>
          <a:xfrm>
            <a:off x="3855402" y="5701889"/>
            <a:ext cx="46667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Звуки </a:t>
            </a:r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[ </a:t>
            </a: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</a:t>
            </a:r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], [</a:t>
            </a: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ЗЬ</a:t>
            </a:r>
            <a:r>
              <a:rPr 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Рисунок 9" descr="Изображение выглядит как игрушка, внутренний, сидит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EF710DAF-5526-400A-BA2A-12163163004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05" y="872803"/>
            <a:ext cx="2009991" cy="188364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166231E-2038-4342-94E5-B4613D90B18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136" y="4333460"/>
            <a:ext cx="978011" cy="834887"/>
          </a:xfrm>
          <a:prstGeom prst="rect">
            <a:avLst/>
          </a:prstGeom>
        </p:spPr>
      </p:pic>
      <p:pic>
        <p:nvPicPr>
          <p:cNvPr id="19458" name="Picture 2" descr="http://www.flora42.ru/images/catalog/33d99fda31c0c28a62c329e3f5f54b65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343" y="4880580"/>
            <a:ext cx="1204685" cy="1138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1663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2" y="404664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873" y="188640"/>
            <a:ext cx="4800533" cy="36004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67608" y="4941169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«З» не просто завитушка.</a:t>
            </a:r>
          </a:p>
          <a:p>
            <a:r>
              <a:rPr lang="ru-RU" sz="3600" dirty="0"/>
              <a:t>«З» -  пружина, крендель, стружка!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1584" y="908721"/>
            <a:ext cx="1296144" cy="155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5720" y="2204865"/>
            <a:ext cx="1224136" cy="151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400256" y="3284984"/>
            <a:ext cx="108012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6960096" y="1988840"/>
            <a:ext cx="288032" cy="8640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688288" y="2132856"/>
            <a:ext cx="216024" cy="7920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096000" y="2996952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40016" y="404664"/>
            <a:ext cx="432048" cy="36004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879976" y="404664"/>
            <a:ext cx="432048" cy="3600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96200" y="2996952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5" descr="http://yoursmileys.ru/ksmile/bells/k430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896" y="260648"/>
            <a:ext cx="504056" cy="6606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7012E-6 L 0.03941 -0.1572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11933E-6 L -0.03542 0.1311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thumbs.dreamstime.com/b/%D1%87%D0%B5%D1%80%D1%82%D0%B5%D0%B6-%D0%B2%D0%B5%D0%BA%D1%82%D0%BE%D1%80%D0%B0-%D0%B1%D0%B5%D1%80%D0%B5%D0%B7%D1%8B-733791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5680" y="217715"/>
            <a:ext cx="4846320" cy="6858000"/>
          </a:xfrm>
          <a:prstGeom prst="rect">
            <a:avLst/>
          </a:prstGeom>
          <a:noFill/>
        </p:spPr>
      </p:pic>
      <p:pic>
        <p:nvPicPr>
          <p:cNvPr id="5128" name="Picture 8" descr="https://sitekid.ru/imgn/22/2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383" y="-123826"/>
            <a:ext cx="3810000" cy="6981826"/>
          </a:xfrm>
          <a:prstGeom prst="rect">
            <a:avLst/>
          </a:prstGeom>
          <a:noFill/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BE9E3B-6EF2-4BBC-822C-BA878FA6E2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7226" y="230464"/>
            <a:ext cx="1121732" cy="112173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E8E9DD2-5E75-411E-9F0A-C6BCD34C75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4187" y="965998"/>
            <a:ext cx="1264697" cy="12896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1AAFC93-C536-4C94-9995-B5F6912B0D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585" y="1960817"/>
            <a:ext cx="1290642" cy="119043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C4F0A73-9FF1-4C6D-AEFB-98236A6CA78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1257" y="2099139"/>
            <a:ext cx="1854172" cy="18541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CEBEC3F-475D-42F7-8615-2B299E6C023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4130" y="3456749"/>
            <a:ext cx="1540841" cy="10590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8DAC378-7581-415D-AD31-1566FFD3C07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1394" y="4602313"/>
            <a:ext cx="1730282" cy="1346343"/>
          </a:xfrm>
          <a:prstGeom prst="rect">
            <a:avLst/>
          </a:prstGeom>
        </p:spPr>
      </p:pic>
      <p:pic>
        <p:nvPicPr>
          <p:cNvPr id="10" name="Picture 5" descr="http://yoursmileys.ru/ksmile/bells/k4301.png">
            <a:extLst>
              <a:ext uri="{FF2B5EF4-FFF2-40B4-BE49-F238E27FC236}">
                <a16:creationId xmlns:a16="http://schemas.microsoft.com/office/drawing/2014/main" id="{2370B6DB-ED1F-4AA6-9951-6ADDFD1C5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68911" y="1365220"/>
            <a:ext cx="504056" cy="660684"/>
          </a:xfrm>
          <a:prstGeom prst="rect">
            <a:avLst/>
          </a:prstGeom>
          <a:noFill/>
        </p:spPr>
      </p:pic>
      <p:pic>
        <p:nvPicPr>
          <p:cNvPr id="12" name="Picture 17" descr="http://www.alpha.wasdclub.com/public/images/blog/Razer-Kraken-Pro%2027%2008%2015.jpg">
            <a:extLst>
              <a:ext uri="{FF2B5EF4-FFF2-40B4-BE49-F238E27FC236}">
                <a16:creationId xmlns:a16="http://schemas.microsoft.com/office/drawing/2014/main" id="{DB2E4133-C419-4353-8D13-F13433A8B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522" y="1335521"/>
            <a:ext cx="720080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4.50867E-6 L -0.33229 0.695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0" y="3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2.08092E-6 L 0.36549 0.587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00" y="2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4.33526E-6 L 0.37148 0.501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0" y="2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62428E-7 L -0.35703 0.4550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2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74 0.08532 L -0.12161 0.2820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0" y="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35 0.09411 L 0.16666 0.1237 " pathEditMode="relative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92914" y="551543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02514" y="595086"/>
            <a:ext cx="396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68572" y="522513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0743" y="2032000"/>
            <a:ext cx="790267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_аяц</a:t>
            </a:r>
            <a:r>
              <a:rPr lang="ru-RU" sz="5400" dirty="0"/>
              <a:t>					   </a:t>
            </a:r>
            <a:r>
              <a:rPr lang="ru-RU" sz="5400" dirty="0" err="1"/>
              <a:t>ли_а</a:t>
            </a:r>
            <a:endParaRPr lang="ru-RU" sz="5400" dirty="0"/>
          </a:p>
          <a:p>
            <a:r>
              <a:rPr lang="ru-RU" sz="5400" dirty="0" err="1"/>
              <a:t>ло_ь</a:t>
            </a:r>
            <a:r>
              <a:rPr lang="ru-RU" sz="5400" dirty="0"/>
              <a:t>					   </a:t>
            </a:r>
            <a:r>
              <a:rPr lang="ru-RU" sz="5400" dirty="0" err="1"/>
              <a:t>ко_ёл</a:t>
            </a:r>
            <a:endParaRPr lang="ru-RU" sz="5400" dirty="0"/>
          </a:p>
          <a:p>
            <a:r>
              <a:rPr lang="ru-RU" sz="5400" dirty="0" err="1"/>
              <a:t>бар_ук</a:t>
            </a:r>
            <a:r>
              <a:rPr lang="ru-RU" sz="5400" dirty="0"/>
              <a:t>				   </a:t>
            </a:r>
            <a:r>
              <a:rPr lang="ru-RU" sz="5400" dirty="0" err="1"/>
              <a:t>_убр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1807029" y="2010227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8229" y="2852058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2058" y="3664856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40057" y="2010229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67486" y="2852056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28858" y="3664856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cdn.pixabay.com/photo/2017/09/26/00/14/basket-2787312_128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85" y="5084088"/>
            <a:ext cx="1229561" cy="1244141"/>
          </a:xfrm>
          <a:prstGeom prst="rect">
            <a:avLst/>
          </a:prstGeom>
          <a:noFill/>
        </p:spPr>
      </p:pic>
      <p:pic>
        <p:nvPicPr>
          <p:cNvPr id="35846" name="Picture 6" descr="https://kancwagon.ru/wa-data/public/shop/products/94/20/112094/images/89884/89884.970x0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827" y="5156656"/>
            <a:ext cx="1186088" cy="1186088"/>
          </a:xfrm>
          <a:prstGeom prst="rect">
            <a:avLst/>
          </a:prstGeom>
          <a:noFill/>
        </p:spPr>
      </p:pic>
      <p:pic>
        <p:nvPicPr>
          <p:cNvPr id="35848" name="Picture 8" descr="https://prikolist.club/wp-content/uploads/2019/07/fmg5d3fdc37e40898-2000x1703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8115" y="5167600"/>
            <a:ext cx="1523999" cy="1297685"/>
          </a:xfrm>
          <a:prstGeom prst="rect">
            <a:avLst/>
          </a:prstGeom>
          <a:noFill/>
        </p:spPr>
      </p:pic>
      <p:pic>
        <p:nvPicPr>
          <p:cNvPr id="35850" name="Picture 10" descr="https://i.pinimg.com/originals/78/28/49/7828493ab123d8076c2a025afbd48166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0457" y="5359699"/>
            <a:ext cx="813129" cy="1178986"/>
          </a:xfrm>
          <a:prstGeom prst="rect">
            <a:avLst/>
          </a:prstGeom>
          <a:noFill/>
        </p:spPr>
      </p:pic>
      <p:pic>
        <p:nvPicPr>
          <p:cNvPr id="35852" name="Picture 12" descr="https://mtdata.ru/u25/photoDA12/20272670648-0/huge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1600" y="5245359"/>
            <a:ext cx="1146629" cy="1205392"/>
          </a:xfrm>
          <a:prstGeom prst="rect">
            <a:avLst/>
          </a:prstGeom>
          <a:noFill/>
        </p:spPr>
      </p:pic>
      <p:pic>
        <p:nvPicPr>
          <p:cNvPr id="35856" name="Picture 16" descr="https://img2.freepng.ru/20180420/wvw/kisspng-backpack-royalty-free-bag-5ada7d2f465080.50226348152426833528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4827" y="5268686"/>
            <a:ext cx="1214830" cy="1322815"/>
          </a:xfrm>
          <a:prstGeom prst="rect">
            <a:avLst/>
          </a:prstGeom>
          <a:noFill/>
        </p:spPr>
      </p:pic>
      <p:pic>
        <p:nvPicPr>
          <p:cNvPr id="35858" name="Picture 18" descr="https://i.pinimg.com/736x/4f/ae/59/4fae59d2615fcbc2c1828917f8232687--masquerade-party-mardi-gras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2" y="5169358"/>
            <a:ext cx="1088570" cy="1206172"/>
          </a:xfrm>
          <a:prstGeom prst="rect">
            <a:avLst/>
          </a:prstGeom>
          <a:noFill/>
        </p:spPr>
      </p:pic>
      <p:pic>
        <p:nvPicPr>
          <p:cNvPr id="35860" name="Picture 20" descr="https://i.pinimg.com/originals/46/d8/3e/46d83eef3d90abaa6abaf25ce400d5ed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34" y="-1935199"/>
            <a:ext cx="1094755" cy="1572342"/>
          </a:xfrm>
          <a:prstGeom prst="rect">
            <a:avLst/>
          </a:prstGeom>
          <a:noFill/>
        </p:spPr>
      </p:pic>
      <p:pic>
        <p:nvPicPr>
          <p:cNvPr id="35864" name="Picture 24" descr="https://c7.uihere.com/files/626/322/517/denise-rocha-paper-doll-clothing-doll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C9C9C9"/>
              </a:clrFrom>
              <a:clrTo>
                <a:srgbClr val="C9C9C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4206" y="315403"/>
            <a:ext cx="2336799" cy="3235569"/>
          </a:xfrm>
          <a:prstGeom prst="rect">
            <a:avLst/>
          </a:prstGeom>
          <a:noFill/>
        </p:spPr>
      </p:pic>
      <p:pic>
        <p:nvPicPr>
          <p:cNvPr id="35866" name="Picture 26" descr="https://avatars.mds.yandex.net/get-pdb/1383054/914e2e90-9d36-4b7e-b481-0ef129cb1cb6/s1200?webp=false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4971" y="324339"/>
            <a:ext cx="3336119" cy="3352799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80492" y="293077"/>
            <a:ext cx="12073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/>
              <a:t>Зоя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815754" y="351692"/>
            <a:ext cx="14590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Соня</a:t>
            </a:r>
          </a:p>
        </p:txBody>
      </p:sp>
      <p:pic>
        <p:nvPicPr>
          <p:cNvPr id="16386" name="Picture 2" descr="https://static8.depositphotos.com/1526816/1050/v/950/depositphotos_10501085-stock-illustration-scooter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0526" y="4794739"/>
            <a:ext cx="1301259" cy="1793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04167E-6 7.34104E-6 L -0.00834 -0.42705 " pathEditMode="relative" ptsTypes="AA">
                                      <p:cBhvr>
                                        <p:cTn id="6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02 -0.10798 L 0.68502 -0.54566 " pathEditMode="relative" ptsTypes="AA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052 -0.10081 L 0.46367 -0.424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54167E-6 6.35838E-7 L -0.22501 -0.33619 " pathEditMode="relative" ptsTypes="AA">
                                      <p:cBhvr>
                                        <p:cTn id="18" dur="2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84971E-6 L -0.23333 -0.28116 " pathEditMode="relative" ptsTypes="AA">
                                      <p:cBhvr>
                                        <p:cTn id="22" dur="2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33 -0.0948 L 0.01706 -0.2700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0" y="-8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28 -0.09826 L -0.58828 -0.53179 " pathEditMode="relative" ptsTypes="AA">
                                      <p:cBhvr>
                                        <p:cTn id="30" dur="2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3.64162E-6 L -0.01549 -0.3063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.mycdn.me/i?r=AzEPZsRbOZEKgBhR0XGMT1Rk4bLVRzgUYm6plZ3hMNgd0KaKTM5SRkZCeTgDn6uOyi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694" y="1009459"/>
            <a:ext cx="3833446" cy="3517427"/>
          </a:xfrm>
          <a:prstGeom prst="rect">
            <a:avLst/>
          </a:prstGeom>
          <a:noFill/>
        </p:spPr>
      </p:pic>
      <p:pic>
        <p:nvPicPr>
          <p:cNvPr id="3076" name="Picture 4" descr="https://us.123rf.com/450wm/keltmd/keltmd1707/keltmd170700576/82488817-scythe-flat-cartoon-icon-vector-illustration-for-design-and-web-isolated-on-white-background-scythe-.jpg?ver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3137" y="1066800"/>
            <a:ext cx="3257795" cy="32577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63262" y="4911968"/>
            <a:ext cx="1593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Ко_а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8206153" y="4911969"/>
            <a:ext cx="1593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/>
              <a:t>Ко_а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2836985" y="4923693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>
                <a:solidFill>
                  <a:srgbClr val="FFC000"/>
                </a:solidFill>
              </a:rPr>
              <a:t>з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68152" y="4900246"/>
            <a:ext cx="47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</a:rPr>
              <a:t>с</a:t>
            </a:r>
          </a:p>
        </p:txBody>
      </p:sp>
    </p:spTree>
    <p:extLst>
      <p:ext uri="{BB962C8B-B14F-4D97-AF65-F5344CB8AC3E}">
        <p14:creationId xmlns:p14="http://schemas.microsoft.com/office/powerpoint/2010/main" val="20987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212</Words>
  <Application>Microsoft Office PowerPoint</Application>
  <PresentationFormat>Широкоэкранный</PresentationFormat>
  <Paragraphs>96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Головина</dc:creator>
  <cp:lastModifiedBy>Нина Головина</cp:lastModifiedBy>
  <cp:revision>3</cp:revision>
  <dcterms:created xsi:type="dcterms:W3CDTF">2020-08-31T17:08:18Z</dcterms:created>
  <dcterms:modified xsi:type="dcterms:W3CDTF">2020-08-31T18:37:42Z</dcterms:modified>
</cp:coreProperties>
</file>