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5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D15CF9-B55B-4469-969D-2340912126D4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00E62A-9EC7-44CA-9202-5FE9188398C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00E62A-9EC7-44CA-9202-5FE9188398C5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audio" Target="../media/audio1.wav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jpe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41b34cf.pn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0" y="4019191"/>
            <a:ext cx="2714612" cy="283881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357818" cy="1000108"/>
          </a:xfrm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latin typeface="Monotype Corsiva" pitchFamily="66" charset="0"/>
              </a:rPr>
              <a:t>Найди гриб и назови его</a:t>
            </a:r>
            <a:endParaRPr lang="ru-RU" b="1" dirty="0">
              <a:solidFill>
                <a:srgbClr val="FFC000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9874746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28926" y="4644496"/>
            <a:ext cx="769748" cy="773525"/>
          </a:xfrm>
          <a:prstGeom prst="rect">
            <a:avLst/>
          </a:prstGeom>
        </p:spPr>
      </p:pic>
      <p:pic>
        <p:nvPicPr>
          <p:cNvPr id="6" name="Рисунок 5" descr="0_109a72_63ac2499_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43570" y="5429264"/>
            <a:ext cx="822962" cy="914402"/>
          </a:xfrm>
          <a:prstGeom prst="rect">
            <a:avLst/>
          </a:prstGeom>
        </p:spPr>
      </p:pic>
      <p:pic>
        <p:nvPicPr>
          <p:cNvPr id="7" name="Рисунок 6" descr="0_de33d_fa8aa236_S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72066" y="4456246"/>
            <a:ext cx="857256" cy="938601"/>
          </a:xfrm>
          <a:prstGeom prst="rect">
            <a:avLst/>
          </a:prstGeom>
        </p:spPr>
      </p:pic>
      <p:pic>
        <p:nvPicPr>
          <p:cNvPr id="8" name="Рисунок 7" descr="123775189_2747786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786710" y="4643446"/>
            <a:ext cx="1104489" cy="1104489"/>
          </a:xfrm>
          <a:prstGeom prst="rect">
            <a:avLst/>
          </a:prstGeom>
        </p:spPr>
      </p:pic>
      <p:pic>
        <p:nvPicPr>
          <p:cNvPr id="9" name="Рисунок 8" descr="1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929586" y="3214686"/>
            <a:ext cx="857224" cy="873604"/>
          </a:xfrm>
          <a:prstGeom prst="rect">
            <a:avLst/>
          </a:prstGeom>
        </p:spPr>
      </p:pic>
      <p:pic>
        <p:nvPicPr>
          <p:cNvPr id="10" name="Рисунок 9" descr="0_151d81_3e39bc4f_orig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928926" y="2500306"/>
            <a:ext cx="350610" cy="522702"/>
          </a:xfrm>
          <a:prstGeom prst="rect">
            <a:avLst/>
          </a:prstGeom>
        </p:spPr>
      </p:pic>
      <p:pic>
        <p:nvPicPr>
          <p:cNvPr id="11" name="Рисунок 10" descr="0_7cf7e_c6803ec_S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85918" y="3071810"/>
            <a:ext cx="488861" cy="666629"/>
          </a:xfrm>
          <a:prstGeom prst="rect">
            <a:avLst/>
          </a:prstGeom>
        </p:spPr>
      </p:pic>
      <p:pic>
        <p:nvPicPr>
          <p:cNvPr id="12" name="Рисунок 11" descr="0_109a72_63ac2499_M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000760" y="2112949"/>
            <a:ext cx="357190" cy="396878"/>
          </a:xfrm>
          <a:prstGeom prst="rect">
            <a:avLst/>
          </a:prstGeom>
        </p:spPr>
      </p:pic>
      <p:pic>
        <p:nvPicPr>
          <p:cNvPr id="13" name="Рисунок 12" descr="0_de33d_fa8aa236_S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57620" y="2571744"/>
            <a:ext cx="571504" cy="625734"/>
          </a:xfrm>
          <a:prstGeom prst="rect">
            <a:avLst/>
          </a:prstGeom>
        </p:spPr>
      </p:pic>
      <p:pic>
        <p:nvPicPr>
          <p:cNvPr id="14" name="Рисунок 13" descr="0_de33d_fa8aa236_S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14282" y="2857496"/>
            <a:ext cx="428660" cy="469336"/>
          </a:xfrm>
          <a:prstGeom prst="rect">
            <a:avLst/>
          </a:prstGeom>
        </p:spPr>
      </p:pic>
      <p:pic>
        <p:nvPicPr>
          <p:cNvPr id="15" name="Рисунок 14" descr="123775189_2747786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286116" y="2214554"/>
            <a:ext cx="461547" cy="461547"/>
          </a:xfrm>
          <a:prstGeom prst="rect">
            <a:avLst/>
          </a:prstGeom>
        </p:spPr>
      </p:pic>
      <p:pic>
        <p:nvPicPr>
          <p:cNvPr id="16" name="Рисунок 15" descr="123775189_2747786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928662" y="2428868"/>
            <a:ext cx="318671" cy="318671"/>
          </a:xfrm>
          <a:prstGeom prst="rect">
            <a:avLst/>
          </a:prstGeom>
        </p:spPr>
      </p:pic>
      <p:pic>
        <p:nvPicPr>
          <p:cNvPr id="17" name="Рисунок 16" descr="10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4786314" y="3429000"/>
            <a:ext cx="717027" cy="730728"/>
          </a:xfrm>
          <a:prstGeom prst="rect">
            <a:avLst/>
          </a:prstGeom>
        </p:spPr>
      </p:pic>
      <p:pic>
        <p:nvPicPr>
          <p:cNvPr id="18" name="Рисунок 17" descr="10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785786" y="4286256"/>
            <a:ext cx="576830" cy="587852"/>
          </a:xfrm>
          <a:prstGeom prst="rect">
            <a:avLst/>
          </a:prstGeom>
        </p:spPr>
      </p:pic>
      <p:pic>
        <p:nvPicPr>
          <p:cNvPr id="19" name="Рисунок 18" descr="1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500430" y="5984396"/>
            <a:ext cx="857224" cy="873604"/>
          </a:xfrm>
          <a:prstGeom prst="rect">
            <a:avLst/>
          </a:prstGeom>
        </p:spPr>
      </p:pic>
      <p:pic>
        <p:nvPicPr>
          <p:cNvPr id="20" name="Рисунок 19" descr="0_151d81_3e39bc4f_orig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571868" y="3786190"/>
            <a:ext cx="350610" cy="522702"/>
          </a:xfrm>
          <a:prstGeom prst="rect">
            <a:avLst/>
          </a:prstGeom>
        </p:spPr>
      </p:pic>
      <p:pic>
        <p:nvPicPr>
          <p:cNvPr id="21" name="Рисунок 20" descr="9874746.pn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 rot="20067121">
            <a:off x="2665608" y="4859598"/>
            <a:ext cx="633654" cy="636763"/>
          </a:xfrm>
          <a:prstGeom prst="rect">
            <a:avLst/>
          </a:prstGeom>
        </p:spPr>
      </p:pic>
      <p:pic>
        <p:nvPicPr>
          <p:cNvPr id="22" name="Рисунок 21" descr="9874746.pn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6000760" y="3270676"/>
            <a:ext cx="500066" cy="502520"/>
          </a:xfrm>
          <a:prstGeom prst="rect">
            <a:avLst/>
          </a:prstGeom>
        </p:spPr>
      </p:pic>
      <p:pic>
        <p:nvPicPr>
          <p:cNvPr id="23" name="Рисунок 22" descr="0_109a72_63ac2499_M.pn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 flipH="1">
            <a:off x="1357290" y="2357430"/>
            <a:ext cx="295276" cy="3968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02568E-6 L -0.14184 0.07356 " pathEditMode="relative" ptsTypes="AA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5.47074E-6 L -0.22848 0.10501 " pathEditMode="relative" ptsTypes="AA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14527E-6 L -0.26789 -0.13625 " pathEditMode="relative" ptsTypes="AA">
                                      <p:cBhvr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7.58732E-7 L 0.0316 0.12584 " pathEditMode="relative" ptsTypes="AA">
                                      <p:cBhvr>
                                        <p:cTn id="2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-6.2341E-6 L -0.44895 0.24126 " pathEditMode="relative" ptsTypes="AA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91325E-6 L -0.77188 0.27273 " pathEditMode="relative" ptsTypes="AA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16378E-6 L -0.5118 0.07333 " pathEditMode="relative" ptsTypes="AA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-5.85473E-6 L -0.16545 0.2098 " pathEditMode="relative" ptsTypes="AA">
                                      <p:cBhvr>
                                        <p:cTn id="4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2.83368E-6 L -0.55121 -0.0421 " pathEditMode="relative" ptsTypes="AA"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58779E-6 L -0.64566 0.29378 " pathEditMode="relative" ptsTypes="AA">
                                      <p:cBhvr>
                                        <p:cTn id="5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70021E-6 L -0.77951 0.08397 " pathEditMode="relative" ptsTypes="AA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1381E-6 L -0.63784 0.47213 " pathEditMode="relative" ptsTypes="AA">
                                      <p:cBhvr>
                                        <p:cTn id="6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-3.77978E-6 L -0.23629 0.37775 " pathEditMode="relative" ptsTypes="AA">
                                      <p:cBhvr>
                                        <p:cTn id="7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7474E-7 L -0.28351 0.47236 " pathEditMode="relative" ptsTypes="AA">
                                      <p:cBhvr>
                                        <p:cTn id="7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7.17095E-6 L -0.25209 0.45107 " pathEditMode="relative" ptsTypes="AA">
                                      <p:cBhvr>
                                        <p:cTn id="8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8737E-7 L -4.44444E-6 0.31483 " pathEditMode="relative" ptsTypes="AA">
                                      <p:cBhvr>
                                        <p:cTn id="8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92505E-6 L -0.10243 0.46171 " pathEditMode="relative" ptsTypes="AA">
                                      <p:cBhvr>
                                        <p:cTn id="9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9.46102E-7 L 0.05521 0.46172 " pathEditMode="relative" ptsTypes="AA">
                                      <p:cBhvr>
                                        <p:cTn id="9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9.46102E-7 L 0.04723 0.36711 " pathEditMode="relative" ptsTypes="AA">
                                      <p:cBhvr>
                                        <p:cTn id="10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6</Words>
  <PresentationFormat>Экран (4:3)</PresentationFormat>
  <Paragraphs>2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Найди гриб и назови его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qwertyuio</dc:creator>
  <cp:lastModifiedBy>qwertyuio</cp:lastModifiedBy>
  <cp:revision>9</cp:revision>
  <dcterms:created xsi:type="dcterms:W3CDTF">2016-11-05T00:09:05Z</dcterms:created>
  <dcterms:modified xsi:type="dcterms:W3CDTF">2016-11-05T01:21:18Z</dcterms:modified>
</cp:coreProperties>
</file>