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462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063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902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9717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442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8620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1423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395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827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581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894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0CB37-6CC0-430C-A351-80D096D14913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50CDB-2947-4B52-972D-4C7EBA974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117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Мастер-класс </a:t>
            </a:r>
            <a:b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по изготовлению дизайнерского изделия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700337" y="1823854"/>
            <a:ext cx="8013155" cy="2120349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6600" b="1" dirty="0" smtClean="0">
                <a:solidFill>
                  <a:srgbClr val="C00000"/>
                </a:solidFill>
              </a:rPr>
              <a:t>«Кукла в подарок»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22030" y="3214848"/>
            <a:ext cx="8918917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 panose="020F0502020204030204" pitchFamily="34" charset="0"/>
              </a:rPr>
              <a:t>Выполнила: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 panose="020F0502020204030204" pitchFamily="34" charset="0"/>
              </a:rPr>
              <a:t>Рогальникова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lang="ru-RU" sz="3600" b="1" kern="0" dirty="0" smtClean="0">
                <a:solidFill>
                  <a:srgbClr val="003300"/>
                </a:solidFill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 panose="020F0502020204030204" pitchFamily="34" charset="0"/>
              </a:rPr>
              <a:t>Дарья Игоревна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Calibri" panose="020F0502020204030204" pitchFamily="34" charset="0"/>
              </a:rPr>
              <a:t>МАОУ ДО ЦТР и ГО «РОСТ»</a:t>
            </a:r>
          </a:p>
        </p:txBody>
      </p:sp>
    </p:spTree>
    <p:extLst>
      <p:ext uri="{BB962C8B-B14F-4D97-AF65-F5344CB8AC3E}">
        <p14:creationId xmlns="" xmlns:p14="http://schemas.microsoft.com/office/powerpoint/2010/main" val="675562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8296" y="1181687"/>
            <a:ext cx="375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Руки 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image12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48972" y="2074986"/>
            <a:ext cx="3502856" cy="4508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image12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378634" y="2089054"/>
            <a:ext cx="3502856" cy="45086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8296" y="1181687"/>
            <a:ext cx="375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Шарф, колпак 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image14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8128" y="2067949"/>
            <a:ext cx="4318782" cy="4107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image15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6437" y="2384474"/>
            <a:ext cx="5739619" cy="43047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08296" y="1181687"/>
            <a:ext cx="4164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Оформление лица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08296" y="1181687"/>
            <a:ext cx="416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Подарок готов!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8434" name="Picture 2" descr="C:\Users\USER\Desktop\Юный изобретатель\2\99ii-NnkJi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4904" y="2053882"/>
            <a:ext cx="3784210" cy="47605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529" y="-39925"/>
            <a:ext cx="12193057" cy="6937849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529" y="408005"/>
            <a:ext cx="1177854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4492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связать куклу в подарок младшей сестре в стиле </a:t>
            </a:r>
            <a:r>
              <a:rPr lang="ru-RU" sz="2800" dirty="0" err="1" smtClean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амигуруми</a:t>
            </a: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4352" y="1602786"/>
            <a:ext cx="3277523" cy="50544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6445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01528"/>
            <a:ext cx="1050856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	АМИГУРУМИ</a:t>
            </a:r>
            <a:r>
              <a:rPr lang="ru-RU" sz="2800" dirty="0" smtClean="0">
                <a:latin typeface="Comic Sans MS" pitchFamily="66" charset="0"/>
              </a:rPr>
              <a:t> родом  из Японии, и изображали они изначально персонажей японских мультиков. </a:t>
            </a:r>
          </a:p>
          <a:p>
            <a:r>
              <a:rPr lang="ru-RU" sz="2800" dirty="0" smtClean="0">
                <a:latin typeface="Comic Sans MS" pitchFamily="66" charset="0"/>
              </a:rPr>
              <a:t>	На сегодняшний день в этом стиле вяжут все, что душе </a:t>
            </a:r>
            <a:r>
              <a:rPr lang="ru-RU" sz="2800" dirty="0" err="1" smtClean="0">
                <a:latin typeface="Comic Sans MS" pitchFamily="66" charset="0"/>
              </a:rPr>
              <a:t>угодно.Amigurumi</a:t>
            </a:r>
            <a:r>
              <a:rPr lang="ru-RU" sz="2800" dirty="0" smtClean="0">
                <a:latin typeface="Comic Sans MS" pitchFamily="66" charset="0"/>
              </a:rPr>
              <a:t> ( </a:t>
            </a:r>
            <a:r>
              <a:rPr lang="en-US" sz="2800" dirty="0" err="1" smtClean="0">
                <a:latin typeface="Comic Sans MS" pitchFamily="66" charset="0"/>
              </a:rPr>
              <a:t>編み包み</a:t>
            </a:r>
            <a:r>
              <a:rPr lang="ru-RU" sz="2800" dirty="0" smtClean="0">
                <a:latin typeface="Comic Sans MS" pitchFamily="66" charset="0"/>
              </a:rPr>
              <a:t> ) — буквально означает «</a:t>
            </a:r>
            <a:r>
              <a:rPr lang="ru-RU" sz="2800" dirty="0" err="1" smtClean="0">
                <a:latin typeface="Comic Sans MS" pitchFamily="66" charset="0"/>
              </a:rPr>
              <a:t>вязанное-завёрнутое</a:t>
            </a:r>
            <a:r>
              <a:rPr lang="ru-RU" sz="2800" dirty="0" smtClean="0">
                <a:latin typeface="Comic Sans MS" pitchFamily="66" charset="0"/>
              </a:rPr>
              <a:t>», это искусство вязания на спицах или крючком миниатюрных мягких зверушек и человекоподобных существ. </a:t>
            </a:r>
          </a:p>
          <a:p>
            <a:r>
              <a:rPr lang="ru-RU" sz="2800" dirty="0" smtClean="0">
                <a:latin typeface="Comic Sans MS" pitchFamily="66" charset="0"/>
              </a:rPr>
              <a:t>	Так же это могут быть вовсе неодушевленные предметы с глазками, ушками ставшие вполне человекоподобными.  </a:t>
            </a:r>
          </a:p>
          <a:p>
            <a:r>
              <a:rPr lang="ru-RU" sz="2800" dirty="0" smtClean="0">
                <a:latin typeface="Comic Sans MS" pitchFamily="66" charset="0"/>
              </a:rPr>
              <a:t>	Их носят в качестве брелков для ключей и мобильных телефонов или пристегивают на сумочки и рюкзаки. У многих они живут дома на подоконнике или книжной полке.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2674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-cluster-110.uploads.documents.cimpress.io/v1/uploads/770f9a77-73d7-4581-a032-29bbdfd1a4df~110/original?tenant=vbu-digit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919"/>
            <a:ext cx="12192000" cy="68180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86265" y="436098"/>
            <a:ext cx="3568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Примеры работ </a:t>
            </a:r>
          </a:p>
        </p:txBody>
      </p:sp>
      <p:pic>
        <p:nvPicPr>
          <p:cNvPr id="2050" name="Picture 2" descr="Конь Мир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9981" y="1181685"/>
            <a:ext cx="4178433" cy="2346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зай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3491" y="239150"/>
            <a:ext cx="2203909" cy="3259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Зайчики-амигурум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06738" y="3716585"/>
            <a:ext cx="3136265" cy="3141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Олененок амигуруми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3219" y="4022863"/>
            <a:ext cx="2820083" cy="2117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Конь Миро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6252" y="1181685"/>
            <a:ext cx="4178433" cy="2346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 descr="Зайчики-амигуруми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63009" y="3716585"/>
            <a:ext cx="3136265" cy="31414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8" descr="Олененок амигуруми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9490" y="4022863"/>
            <a:ext cx="2820083" cy="2117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306318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Необходимые </a:t>
            </a:r>
            <a:r>
              <a:rPr lang="ru-RU" sz="2800" b="1" dirty="0">
                <a:solidFill>
                  <a:srgbClr val="FF0000"/>
                </a:solidFill>
                <a:latin typeface="Comic Sans MS" pitchFamily="66" charset="0"/>
              </a:rPr>
              <a:t>материалы и инструменты: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200000">
            <a:off x="6326507" y="1203520"/>
            <a:ext cx="5057230" cy="62517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3895" y="1730326"/>
            <a:ext cx="5486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пряжа телесного цвета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пряжа голубого цвета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пряжа белого цвета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коричневые нитки для вышивки глаз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иглы для вышивки глаз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наполнитель (</a:t>
            </a:r>
            <a:r>
              <a:rPr lang="ru-RU" sz="2400" dirty="0" err="1" smtClean="0">
                <a:latin typeface="Comic Sans MS" pitchFamily="66" charset="0"/>
              </a:rPr>
              <a:t>холофайбер</a:t>
            </a:r>
            <a:r>
              <a:rPr lang="ru-RU" sz="2400" dirty="0" smtClean="0">
                <a:latin typeface="Comic Sans MS" pitchFamily="66" charset="0"/>
              </a:rPr>
              <a:t>)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ножницы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 сухая постель для </a:t>
            </a:r>
            <a:r>
              <a:rPr lang="ru-RU" sz="2400" dirty="0" err="1" smtClean="0">
                <a:latin typeface="Comic Sans MS" pitchFamily="66" charset="0"/>
              </a:rPr>
              <a:t>тонирования</a:t>
            </a:r>
            <a:endParaRPr lang="ru-RU" sz="2400" dirty="0" smtClean="0"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ru-RU" sz="2400" dirty="0" smtClean="0">
                <a:latin typeface="Comic Sans MS" pitchFamily="66" charset="0"/>
              </a:rPr>
              <a:t>пуговки 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pic>
        <p:nvPicPr>
          <p:cNvPr id="7" name="image7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67286" y="1997611"/>
            <a:ext cx="6133514" cy="35028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280160" y="1181687"/>
            <a:ext cx="375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Ножки 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0160" y="1181687"/>
            <a:ext cx="375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Ножки 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image8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48972" y="1955409"/>
            <a:ext cx="3699803" cy="43187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0499" y="1181687"/>
            <a:ext cx="375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Тело 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image9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98806" y="1899137"/>
            <a:ext cx="4318781" cy="4705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img-fotki.yandex.ru/get/4902/45472272.6e/0_e0daf_c76a2f24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8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39151" y="511531"/>
            <a:ext cx="609131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Фотообзор выполнения работы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sz="28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8296" y="1181687"/>
            <a:ext cx="375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Comic Sans MS" pitchFamily="66" charset="0"/>
              </a:rPr>
              <a:t>Голова </a:t>
            </a:r>
            <a:endParaRPr lang="ru-RU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9" name="image11.jpeg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33047" y="1871004"/>
            <a:ext cx="4853354" cy="4586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84608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104</Words>
  <Application>Microsoft Office PowerPoint</Application>
  <PresentationFormat>Произвольный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Мастер-класс  по изготовлению дизайнерского изделия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изготовлению дизайнерского изделия</dc:title>
  <dc:creator>Windows User</dc:creator>
  <cp:lastModifiedBy>USER</cp:lastModifiedBy>
  <cp:revision>4</cp:revision>
  <dcterms:created xsi:type="dcterms:W3CDTF">2018-03-01T11:04:55Z</dcterms:created>
  <dcterms:modified xsi:type="dcterms:W3CDTF">2020-08-31T20:05:12Z</dcterms:modified>
</cp:coreProperties>
</file>