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-312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35812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06229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890249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646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696393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478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5696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25450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7631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1437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80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685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5405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2103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1147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67147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119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AA509-CB58-4C52-86DC-3A3DA39F8C4E}" type="datetimeFigureOut">
              <a:rPr lang="ru-RU" smtClean="0"/>
              <a:t>20.02.2020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8619C015-B183-43EB-9E80-8235257134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4827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  <p:sldLayoutId id="2147483694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E%D0%BB%D1%8C%D0%B3%D0%B0_(%D0%BA%D0%BD%D1%8F%D0%B3%D0%B8%D0%BD%D1%8F_%D0%9A%D0%B8%D0%B5%D0%B2%D1%81%D0%BA%D0%B0%D1%8F)" TargetMode="External"/><Relationship Id="rId3" Type="http://schemas.openxmlformats.org/officeDocument/2006/relationships/hyperlink" Target="https://ru.wikipedia.org/wiki/%D0%A5%D1%80%D0%B8%D1%81%D1%82%D0%B8%D0%B0%D0%BD%D1%81%D1%82%D0%B2%D0%BE" TargetMode="External"/><Relationship Id="rId7" Type="http://schemas.openxmlformats.org/officeDocument/2006/relationships/hyperlink" Target="https://ru.wikipedia.org/wiki/%D0%92%D0%B8%D0%B7%D0%B0%D0%BD%D1%82%D0%B8%D0%B9%D1%81%D0%BA%D0%B8%D0%B9_%D0%BE%D0%B1%D1%80%D1%8F%D0%B4" TargetMode="External"/><Relationship Id="rId2" Type="http://schemas.openxmlformats.org/officeDocument/2006/relationships/hyperlink" Target="https://ru.wikipedia.org/wiki/%D0%9A%D0%B8%D0%B5%D0%B2%D1%81%D0%BA%D0%B0%D1%8F_%D0%A0%D1%83%D1%81%D1%8C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2%D0%BB%D0%B0%D0%B4%D0%B8%D0%BC%D0%B8%D1%80_%D0%A1%D0%B2%D1%8F%D1%82%D0%BE%D1%81%D0%BB%D0%B0%D0%B2%D0%B8%D1%87" TargetMode="External"/><Relationship Id="rId5" Type="http://schemas.openxmlformats.org/officeDocument/2006/relationships/hyperlink" Target="https://ru.wikipedia.org/wiki/X_%D0%B2%D0%B5%D0%BA" TargetMode="External"/><Relationship Id="rId4" Type="http://schemas.openxmlformats.org/officeDocument/2006/relationships/hyperlink" Target="https://ru.wikipedia.org/wiki/%D0%93%D0%BE%D1%81%D1%83%D0%B4%D0%B0%D1%80%D1%81%D1%82%D0%B2%D0%B5%D0%BD%D0%BD%D0%B0%D1%8F_%D1%80%D0%B5%D0%BB%D0%B8%D0%B3%D0%B8%D1%8F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dirty="0" smtClean="0"/>
              <a:t>Образы русской народной и духовной музыки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Народное искусство Древней Руси</a:t>
            </a:r>
          </a:p>
        </p:txBody>
      </p:sp>
    </p:spTree>
    <p:extLst>
      <p:ext uri="{BB962C8B-B14F-4D97-AF65-F5344CB8AC3E}">
        <p14:creationId xmlns:p14="http://schemas.microsoft.com/office/powerpoint/2010/main" val="38519007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Музыкальное искусство развивалось в двух направлениях: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791633" y="1930400"/>
            <a:ext cx="4184035" cy="3880772"/>
          </a:xfrm>
        </p:spPr>
        <p:txBody>
          <a:bodyPr/>
          <a:lstStyle/>
          <a:p>
            <a:r>
              <a:rPr lang="ru-RU" dirty="0" smtClean="0"/>
              <a:t>Духовная музыка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316495" y="1905074"/>
            <a:ext cx="4788334" cy="4506476"/>
          </a:xfrm>
        </p:spPr>
        <p:txBody>
          <a:bodyPr/>
          <a:lstStyle/>
          <a:p>
            <a:r>
              <a:rPr lang="ru-RU" dirty="0" smtClean="0"/>
              <a:t>Фольклор</a:t>
            </a:r>
          </a:p>
          <a:p>
            <a:endParaRPr lang="ru-RU" dirty="0"/>
          </a:p>
        </p:txBody>
      </p:sp>
      <p:pic>
        <p:nvPicPr>
          <p:cNvPr id="1026" name="Picture 2" descr="https://pics.meshok.net/pics/cache/54553888.208x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3550" y="2400301"/>
            <a:ext cx="6309360" cy="42170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10" y="2400300"/>
            <a:ext cx="5236485" cy="4217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315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23054" y="129540"/>
            <a:ext cx="8596668" cy="1320800"/>
          </a:xfrm>
        </p:spPr>
        <p:txBody>
          <a:bodyPr/>
          <a:lstStyle/>
          <a:p>
            <a:pPr algn="ctr"/>
            <a:r>
              <a:rPr lang="ru-RU" dirty="0" smtClean="0"/>
              <a:t>Боги в славянском язычестве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30" y="925830"/>
            <a:ext cx="8595360" cy="5543550"/>
          </a:xfrm>
        </p:spPr>
      </p:pic>
    </p:spTree>
    <p:extLst>
      <p:ext uri="{BB962C8B-B14F-4D97-AF65-F5344CB8AC3E}">
        <p14:creationId xmlns:p14="http://schemas.microsoft.com/office/powerpoint/2010/main" val="1413818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Крещение Руси 988 г.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Креще́ние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Руси́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— 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термин, под которым в современной исторической науке подразумевается введение в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tooltip="Киевская Русь"/>
              </a:rPr>
              <a:t>Киевской Руси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tooltip="Христианство"/>
              </a:rPr>
              <a:t>христианства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как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 tooltip="Государственная религия"/>
              </a:rPr>
              <a:t>государственной религии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осуществлённое в конце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 tooltip="X век"/>
              </a:rPr>
              <a:t>X века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князем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6" tooltip="Владимир Святославич"/>
              </a:rPr>
              <a:t>Владимиром </a:t>
            </a:r>
            <a:r>
              <a:rPr lang="ru-RU" b="1" i="1" dirty="0" err="1">
                <a:latin typeface="Times New Roman" panose="02020603050405020304" pitchFamily="18" charset="0"/>
                <a:cs typeface="Times New Roman" panose="02020603050405020304" pitchFamily="18" charset="0"/>
                <a:hlinkClick r:id="rId6" tooltip="Владимир Святославич"/>
              </a:rPr>
              <a:t>Святославичем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endParaRPr lang="ru-RU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Первым правителем Киевской Руси, официально принявшим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христианство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7" tooltip="Византийский обряд"/>
              </a:rPr>
              <a:t>византийского обряда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стала 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Ольга (княгиня Киевская)"/>
              </a:rPr>
              <a:t>княгиня </a:t>
            </a:r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8" tooltip="Ольга (княгиня Киевская)"/>
              </a:rPr>
              <a:t>Ольга</a:t>
            </a:r>
            <a:endParaRPr lang="ru-RU" b="1" i="1" baseline="30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4771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Крещение </a:t>
            </a:r>
            <a:r>
              <a:rPr lang="ru-RU" dirty="0"/>
              <a:t>к</a:t>
            </a:r>
            <a:r>
              <a:rPr lang="ru-RU" dirty="0" smtClean="0"/>
              <a:t>нягини Ольги: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334" y="2111829"/>
            <a:ext cx="8596668" cy="4539342"/>
          </a:xfrm>
        </p:spPr>
      </p:pic>
    </p:spTree>
    <p:extLst>
      <p:ext uri="{BB962C8B-B14F-4D97-AF65-F5344CB8AC3E}">
        <p14:creationId xmlns:p14="http://schemas.microsoft.com/office/powerpoint/2010/main" val="3079439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2275115"/>
          </a:xfrm>
        </p:spPr>
        <p:txBody>
          <a:bodyPr>
            <a:normAutofit/>
          </a:bodyPr>
          <a:lstStyle/>
          <a:p>
            <a:r>
              <a:rPr lang="ru-RU" sz="2400" i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Скоморохи- яркие представители народного творчества. Странствующие актёры, потешавшие народ пением, плясками, игрой на музыкальных инструментах</a:t>
            </a:r>
            <a:r>
              <a:rPr lang="ru-RU" sz="2800" i="1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i="1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37025" y="2160588"/>
            <a:ext cx="5677987" cy="3881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85853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Оркестр русских народный инструментов: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853" y="2160588"/>
            <a:ext cx="6900332" cy="3881437"/>
          </a:xfrm>
        </p:spPr>
      </p:pic>
    </p:spTree>
    <p:extLst>
      <p:ext uri="{BB962C8B-B14F-4D97-AF65-F5344CB8AC3E}">
        <p14:creationId xmlns:p14="http://schemas.microsoft.com/office/powerpoint/2010/main" val="15425630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122096"/>
          </a:xfrm>
        </p:spPr>
        <p:txBody>
          <a:bodyPr>
            <a:normAutofit/>
          </a:bodyPr>
          <a:lstStyle/>
          <a:p>
            <a:r>
              <a:rPr lang="ru-RU" dirty="0" smtClean="0"/>
              <a:t>Тест: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718924"/>
            <a:ext cx="8596668" cy="3322438"/>
          </a:xfrm>
        </p:spPr>
        <p:txBody>
          <a:bodyPr/>
          <a:lstStyle/>
          <a:p>
            <a:r>
              <a:rPr lang="ru-RU" dirty="0" smtClean="0"/>
              <a:t>Назовите 2 основных направления в музыкальном искусстве.</a:t>
            </a:r>
          </a:p>
          <a:p>
            <a:r>
              <a:rPr lang="ru-RU" dirty="0" smtClean="0"/>
              <a:t>Что означает понятие духовная музыка ?</a:t>
            </a:r>
          </a:p>
          <a:p>
            <a:r>
              <a:rPr lang="ru-RU" dirty="0" smtClean="0"/>
              <a:t>А что означает фольклор ?</a:t>
            </a:r>
          </a:p>
          <a:p>
            <a:r>
              <a:rPr lang="ru-RU" dirty="0" smtClean="0"/>
              <a:t>Как называли уличных музыкантов-актеров ?</a:t>
            </a:r>
          </a:p>
        </p:txBody>
      </p:sp>
    </p:spTree>
    <p:extLst>
      <p:ext uri="{BB962C8B-B14F-4D97-AF65-F5344CB8AC3E}">
        <p14:creationId xmlns:p14="http://schemas.microsoft.com/office/powerpoint/2010/main" val="12407619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Спасибо всем за внимание!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5672517"/>
            <a:ext cx="8596668" cy="368845"/>
          </a:xfrm>
        </p:spPr>
        <p:txBody>
          <a:bodyPr/>
          <a:lstStyle/>
          <a:p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6754162"/>
      </p:ext>
    </p:extLst>
  </p:cSld>
  <p:clrMapOvr>
    <a:masterClrMapping/>
  </p:clrMapOvr>
</p:sld>
</file>

<file path=ppt/theme/theme1.xml><?xml version="1.0" encoding="utf-8"?>
<a:theme xmlns:a="http://schemas.openxmlformats.org/drawingml/2006/main" name="Грань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45</TotalTime>
  <Words>91</Words>
  <Application>Microsoft Office PowerPoint</Application>
  <PresentationFormat>Произвольный</PresentationFormat>
  <Paragraphs>18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Грань</vt:lpstr>
      <vt:lpstr>Образы русской народной и духовной музыки</vt:lpstr>
      <vt:lpstr>Музыкальное искусство развивалось в двух направлениях:</vt:lpstr>
      <vt:lpstr>Боги в славянском язычестве</vt:lpstr>
      <vt:lpstr>Крещение Руси 988 г.</vt:lpstr>
      <vt:lpstr>Крещение княгини Ольги:</vt:lpstr>
      <vt:lpstr>Скоморохи- яркие представители народного творчества. Странствующие актёры, потешавшие народ пением, плясками, игрой на музыкальных инструментах.</vt:lpstr>
      <vt:lpstr>Оркестр русских народный инструментов:</vt:lpstr>
      <vt:lpstr>Тест:</vt:lpstr>
      <vt:lpstr>Спасибо всем за внимание!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Образы русской народной и духовной музыки</dc:title>
  <dc:creator>Пользователь</dc:creator>
  <cp:lastModifiedBy>Игорь</cp:lastModifiedBy>
  <cp:revision>7</cp:revision>
  <dcterms:created xsi:type="dcterms:W3CDTF">2019-11-21T15:08:23Z</dcterms:created>
  <dcterms:modified xsi:type="dcterms:W3CDTF">2020-02-20T12:09:33Z</dcterms:modified>
</cp:coreProperties>
</file>