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6" r:id="rId3"/>
    <p:sldId id="271" r:id="rId4"/>
    <p:sldId id="265" r:id="rId5"/>
    <p:sldId id="266" r:id="rId6"/>
    <p:sldId id="267" r:id="rId7"/>
    <p:sldId id="263" r:id="rId8"/>
    <p:sldId id="262" r:id="rId9"/>
    <p:sldId id="264" r:id="rId10"/>
    <p:sldId id="269" r:id="rId11"/>
    <p:sldId id="260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650B-3111-4D86-A5CF-71E5D5DC81FF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8A2-3EED-4394-A549-AA0B2F8EE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get-pdb/2301590/ac428900-c9d4-452f-804d-9b457b2b8e90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usticom.ru/wp-content/uploads/2018/10/k-postu-na-08.05-1024x7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857364"/>
            <a:ext cx="6500858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564357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Арбузова Елена Викторовна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14290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дошкольное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образовательное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Светлинский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детский  сад «Светлячок»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121442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86000" y="642919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Позови 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пмощь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взрослых, попроси вызвать пожарных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c74/00064e03-81a76218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avatars.mds.yandex.net/get-pdb/2301590/ac428900-c9d4-452f-804d-9b457b2b8e90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714488"/>
            <a:ext cx="76438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/>
              <a:t>Спасибо</a:t>
            </a:r>
          </a:p>
          <a:p>
            <a:pPr algn="ctr"/>
            <a:r>
              <a:rPr lang="ru-RU" sz="7200" b="1" dirty="0" smtClean="0"/>
              <a:t> за </a:t>
            </a:r>
          </a:p>
          <a:p>
            <a:pPr algn="ctr"/>
            <a:r>
              <a:rPr lang="ru-RU" sz="7200" b="1" dirty="0" smtClean="0"/>
              <a:t>внимание!</a:t>
            </a:r>
            <a:endParaRPr lang="ru-RU" sz="7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free4print.ru/wp-content/uploads/2016/08/plakat-detyam-ob-og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tsad2.ru/image/fire/2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14546" y="714357"/>
            <a:ext cx="4643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Позвонив по телефону, необходимо сообщить следующую информацию: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42886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точный адрес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номер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дома, строения,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корпуса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что горит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каком этаже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пожар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фамилию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телефон</a:t>
            </a: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(с которого звоните).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71670" y="642918"/>
            <a:ext cx="5000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открывай окна!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" b="54"/>
          <a:stretch/>
        </p:blipFill>
        <p:spPr bwMode="auto">
          <a:xfrm>
            <a:off x="2071670" y="1285860"/>
            <a:ext cx="4929222" cy="4807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00232" y="642918"/>
            <a:ext cx="5143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заливай водой горящие электроприборы!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214546" y="1428736"/>
            <a:ext cx="4643470" cy="4825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00232" y="642918"/>
            <a:ext cx="5072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Прятаться во время пожара нельзя!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357422" y="1714488"/>
            <a:ext cx="4429157" cy="409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3108" y="714356"/>
            <a:ext cx="4714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428860" y="1928802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71670" y="642918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пользуйся лифтом!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214546" y="1214422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105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АРБУЗОВ</dc:creator>
  <cp:lastModifiedBy>СЕРГЕЙ АРБУЗОВ</cp:lastModifiedBy>
  <cp:revision>3</cp:revision>
  <dcterms:created xsi:type="dcterms:W3CDTF">2020-04-23T21:29:58Z</dcterms:created>
  <dcterms:modified xsi:type="dcterms:W3CDTF">2020-08-31T09:57:52Z</dcterms:modified>
</cp:coreProperties>
</file>