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9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58"/>
    <p:restoredTop sz="94698"/>
  </p:normalViewPr>
  <p:slideViewPr>
    <p:cSldViewPr>
      <p:cViewPr varScale="1">
        <p:scale>
          <a:sx n="65" d="100"/>
          <a:sy n="65" d="100"/>
        </p:scale>
        <p:origin x="1536" y="72"/>
      </p:cViewPr>
      <p:guideLst>
        <p:guide orient="horz" pos="2159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E26C58-5A6E-4DD1-9D94-F9255AADA48A}" type="datetimeFigureOut">
              <a:rPr lang="ru-RU" smtClean="0"/>
              <a:pPr/>
              <a:t>31.08.2020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966A62-903C-4987-A142-8E6CDBA324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4"/>
            <a:ext cx="7776000" cy="2016000"/>
          </a:xfrm>
        </p:spPr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УГАДАЙ ГЕРОЯ СКАЗКИ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95736" y="4365104"/>
            <a:ext cx="4608512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Подготовила воспитатель: </a:t>
            </a:r>
            <a:r>
              <a:rPr lang="ru-RU" sz="2800" dirty="0" err="1" smtClean="0"/>
              <a:t>Лесняк</a:t>
            </a:r>
            <a:r>
              <a:rPr lang="ru-RU" sz="2800" dirty="0" smtClean="0"/>
              <a:t> О.Н.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692696"/>
            <a:ext cx="352839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4860032" y="2492897"/>
            <a:ext cx="34563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Вот совсем нетрудный,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Коротенький вопрос: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Кто в </a:t>
            </a:r>
            <a:r>
              <a:rPr lang="ru-RU" dirty="0" err="1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чернилку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 сунул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Деревянный нос?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4581129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Всех важней она в загадке,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Хоть и в погребе жила: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Репку вытащить из грядки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Деду с бабкой помогла.</a:t>
            </a:r>
          </a:p>
        </p:txBody>
      </p:sp>
      <p:pic>
        <p:nvPicPr>
          <p:cNvPr id="11268" name="Picture 4" descr="http://montessoriself.ru/wp-content/uploads/2016/05/m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63888" y="1268760"/>
            <a:ext cx="3058872" cy="30243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2780929"/>
            <a:ext cx="554461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Красна девица грустна: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Ей не нравится весна,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Ей на солнце тяжко!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Слезы льет бедняжка!</a:t>
            </a:r>
          </a:p>
        </p:txBody>
      </p:sp>
      <p:pic>
        <p:nvPicPr>
          <p:cNvPr id="9217" name="Picture 1" descr="C:\Users\user\Downloads\Новая папка (2)\163667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548680"/>
            <a:ext cx="3888432" cy="52098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3" name="Picture 1" descr="C:\Users\user\Downloads\Новая папка (2)\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99592" y="846627"/>
            <a:ext cx="4320480" cy="380651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499992" y="4293096"/>
            <a:ext cx="403244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Из муки он был печен,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На сметане был мешен.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На окошке он студился,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По дорожке он катился.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Был он весел, был он смел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в пути он песню пел.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" descr="C:\Users\user\Downloads\Новая папка (2)\1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92696"/>
            <a:ext cx="6897609" cy="396044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683568" y="4653136"/>
            <a:ext cx="61744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Возле </a:t>
            </a: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леса, на опушке,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Трое их живет в избушке.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Там три стула и три кружки,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Три кроватки, три подушки.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Угадайте без подсказки,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50000"/>
                  </a:schemeClr>
                </a:solidFill>
                <a:latin typeface="Arial Black" pitchFamily="34" charset="0"/>
              </a:rPr>
              <a:t>Кто герои этой сказки?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373216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Толстяк живет на крыше,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Летает он всех выше.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5" y="692594"/>
            <a:ext cx="6624736" cy="4584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548680"/>
            <a:ext cx="4267200" cy="426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2286000" y="5373217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Она была подружкой гномов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вам, конечно же, знакома.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7" name="Picture 1" descr="C:\Users\user\Downloads\Новая папка (2)\104617681_large_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48680"/>
            <a:ext cx="6984776" cy="4320481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67744" y="4869161"/>
            <a:ext cx="576064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Хрю-хрю-хрю — каких три братца 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Больше волка не боятся, 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Потому что зверь тот хищный 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Не разрушит дом кирпичный. 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40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3" name="Picture 1" descr="C:\Users\user\Downloads\Новая папка (2)\Снимок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980728"/>
            <a:ext cx="3816424" cy="518437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971600" y="2636912"/>
            <a:ext cx="3600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Стоит в лесу избушка,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Живет в избе старушка.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Не входи в избушку: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Съест тебя старушка!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user\Downloads\Новая папка (2)\690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03648" y="1828978"/>
            <a:ext cx="6408712" cy="4307247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286000" y="476672"/>
            <a:ext cx="4572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</a:t>
            </a: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медом хотел подкрепиться —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тучкой решил притвориться,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На шарике к пчелам взлетел,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Но меду поесть не сумел.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Картинки по запросу картинка из сказки волк и семеро козлят для дет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980728"/>
            <a:ext cx="4800533" cy="36004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32040" y="4607615"/>
            <a:ext cx="367240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3300"/>
                </a:solidFill>
                <a:latin typeface="Arial Black" pitchFamily="34" charset="0"/>
              </a:rPr>
              <a:t>Ждали маму с молоком,</a:t>
            </a:r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3300"/>
                </a:solidFill>
                <a:latin typeface="Arial Black" pitchFamily="34" charset="0"/>
              </a:rPr>
              <a:t>А пустили волка в дом…</a:t>
            </a:r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3300"/>
                </a:solidFill>
                <a:latin typeface="Arial Black" pitchFamily="34" charset="0"/>
              </a:rPr>
              <a:t>Кем же были эти</a:t>
            </a:r>
            <a: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rgbClr val="FF3300"/>
                </a:solidFill>
                <a:latin typeface="Arial Black" pitchFamily="34" charset="0"/>
              </a:rPr>
            </a:br>
            <a:r>
              <a:rPr lang="ru-RU" b="1" dirty="0">
                <a:solidFill>
                  <a:srgbClr val="FF3300"/>
                </a:solidFill>
                <a:latin typeface="Arial Black" pitchFamily="34" charset="0"/>
              </a:rPr>
              <a:t>Маленькие дети?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492896"/>
            <a:ext cx="44644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Я с бала королевского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Однажды убегала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туфельку хрустальную</a:t>
            </a:r>
          </a:p>
          <a:p>
            <a:pPr fontAlgn="base"/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Случайно потеряла.</a:t>
            </a:r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0152" y="1124744"/>
            <a:ext cx="2301072" cy="42284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7" name="Picture 3" descr="C:\Users\user\Downloads\Новая папка (2)\1027330-i_0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312434"/>
            <a:ext cx="5616624" cy="47898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275856" y="5229201"/>
            <a:ext cx="35821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Покупала самовар,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А спасал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ее комар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2852937"/>
            <a:ext cx="42484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Была она артисткой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Прекрасной, как звезда,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От злого Карабаса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Сбежала навсегда.</a:t>
            </a:r>
          </a:p>
        </p:txBody>
      </p:sp>
      <p:pic>
        <p:nvPicPr>
          <p:cNvPr id="20481" name="Picture 1" descr="C:\Users\user\Downloads\Новая папка (2)\36641525_fe56365e6b36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829622"/>
            <a:ext cx="2935730" cy="5239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620688"/>
            <a:ext cx="7582389" cy="42484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Прямоугольник 1"/>
          <p:cNvSpPr/>
          <p:nvPr/>
        </p:nvSpPr>
        <p:spPr>
          <a:xfrm>
            <a:off x="971600" y="5157192"/>
            <a:ext cx="41764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Уплетая калачи,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Ехал парень на печи.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Прокатился по деревне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женился на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царевне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94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1" descr="C:\Users\user\Downloads\Новая папка (2)\post-333293-126885018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746399"/>
            <a:ext cx="3600400" cy="541268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716016" y="2132856"/>
            <a:ext cx="403244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Сладкий яблок аромат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Заманил ту птицу в сад.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Перья светятся огнём,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светло вокруг, как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днём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174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5589240"/>
            <a:ext cx="5886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И зайчонок, и волчица -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Все бегут к нему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лечиться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</a:endParaRPr>
          </a:p>
        </p:txBody>
      </p:sp>
      <p:pic>
        <p:nvPicPr>
          <p:cNvPr id="15362" name="Picture 2" descr="http://gbdoy91.ru/uploads/posts/2014-01/1389733111_doctor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63688" y="260648"/>
            <a:ext cx="5616624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user\Downloads\Новая папка (2)\0_a70ca_892e7f8_or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692696"/>
            <a:ext cx="3408825" cy="5339875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4524441" y="2348880"/>
            <a:ext cx="422402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В гости к бабушке пошла,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Пироги ей понесла.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Серый Волк за ней следил,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Обманул и проглотил.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http://listrade.net/image/cache/data/product/125479-400x4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980728"/>
            <a:ext cx="3600400" cy="496855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755576" y="2780929"/>
            <a:ext cx="41044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в Италии родился,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своей семьёй гордился.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не просто мальчик-лук,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</a:br>
            <a:r>
              <a:rPr lang="ru-RU" b="1" dirty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</a:rPr>
              <a:t>Он надёжный, верный друг</a:t>
            </a:r>
            <a:r>
              <a:rPr lang="ru-RU" dirty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MS PGothic"/>
        <a:font script="Hang" typeface="Malgun Gothic"/>
        <a:font script="Hans" typeface="SimSu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136</Words>
  <Application>Microsoft Office PowerPoint</Application>
  <PresentationFormat>Экран (4:3)</PresentationFormat>
  <Paragraphs>33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4" baseType="lpstr">
      <vt:lpstr>Arial</vt:lpstr>
      <vt:lpstr>Arial Black</vt:lpstr>
      <vt:lpstr>Calibri</vt:lpstr>
      <vt:lpstr>Тема Office</vt:lpstr>
      <vt:lpstr>УГАДАЙ ГЕРОЯ СКАЗКИ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Manager/>
  <Company>DG Win&amp;Soft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Анна Лесняк</cp:lastModifiedBy>
  <cp:revision>77</cp:revision>
  <dcterms:created xsi:type="dcterms:W3CDTF">2017-10-28T09:15:48Z</dcterms:created>
  <dcterms:modified xsi:type="dcterms:W3CDTF">2020-08-31T18:18:46Z</dcterms:modified>
  <cp:version>0906.0100.01</cp:version>
</cp:coreProperties>
</file>