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307" r:id="rId3"/>
    <p:sldId id="306" r:id="rId4"/>
    <p:sldId id="303" r:id="rId5"/>
    <p:sldId id="302" r:id="rId6"/>
    <p:sldId id="305" r:id="rId7"/>
    <p:sldId id="304" r:id="rId8"/>
    <p:sldId id="300" r:id="rId9"/>
    <p:sldId id="309" r:id="rId10"/>
    <p:sldId id="299" r:id="rId11"/>
    <p:sldId id="310" r:id="rId12"/>
    <p:sldId id="298" r:id="rId13"/>
    <p:sldId id="29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-624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A454-08B8-46A8-8E14-0CCF199C64B9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9E4F-061E-477C-BC68-0D1CA98FB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0451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A454-08B8-46A8-8E14-0CCF199C64B9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9E4F-061E-477C-BC68-0D1CA98FB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4782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A454-08B8-46A8-8E14-0CCF199C64B9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9E4F-061E-477C-BC68-0D1CA98FB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134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A454-08B8-46A8-8E14-0CCF199C64B9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9E4F-061E-477C-BC68-0D1CA98FB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380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A454-08B8-46A8-8E14-0CCF199C64B9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9E4F-061E-477C-BC68-0D1CA98FB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478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A454-08B8-46A8-8E14-0CCF199C64B9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9E4F-061E-477C-BC68-0D1CA98FB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731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A454-08B8-46A8-8E14-0CCF199C64B9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9E4F-061E-477C-BC68-0D1CA98FB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095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A454-08B8-46A8-8E14-0CCF199C64B9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9E4F-061E-477C-BC68-0D1CA98FB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79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A454-08B8-46A8-8E14-0CCF199C64B9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9E4F-061E-477C-BC68-0D1CA98FB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190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A454-08B8-46A8-8E14-0CCF199C64B9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9E4F-061E-477C-BC68-0D1CA98FB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489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5A454-08B8-46A8-8E14-0CCF199C64B9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99E4F-061E-477C-BC68-0D1CA98FB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327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5A454-08B8-46A8-8E14-0CCF199C64B9}" type="datetimeFigureOut">
              <a:rPr lang="ru-RU" smtClean="0"/>
              <a:t>27.03.2020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099E4F-061E-477C-BC68-0D1CA98FB1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402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66800" y="402771"/>
            <a:ext cx="10112829" cy="601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 smtClean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17 «Весёлые гномики» с. Небуг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муниципального образования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Туапсинский район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пропаганде чтения-восприятия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детской литературы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«Читающая мама – читающая страна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2020 году»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Номинация</a:t>
            </a:r>
          </a:p>
          <a:p>
            <a:pPr algn="ctr"/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«УВЛЕКАТЕЛЬНОЕ   ЧТЕНИЕ   ДОМА»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90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Методическая работа\Конкурсы\Читающая мама 2020\Ханина А.В\IMG-20200326-WA0004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3" y="432028"/>
            <a:ext cx="8030933" cy="602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171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етодическая работа\Конкурсы\Читающая мама 2020\Ханина А.В\IMG-20200326-WA0005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487" y="715281"/>
            <a:ext cx="7282648" cy="5465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19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1" y="365125"/>
            <a:ext cx="6792686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1228" y="1825625"/>
            <a:ext cx="7761515" cy="378051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в семье </a:t>
            </a:r>
            <a:r>
              <a:rPr lang="ru-RU" sz="3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формируется </a:t>
            </a:r>
            <a:r>
              <a:rPr lang="ru-RU" sz="3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стойкий интерес к </a:t>
            </a:r>
            <a:r>
              <a:rPr lang="ru-RU" sz="3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чтению.</a:t>
            </a:r>
          </a:p>
          <a:p>
            <a:pPr marL="514350" indent="-514350">
              <a:buFont typeface="+mj-lt"/>
              <a:buAutoNum type="arabicPeriod"/>
            </a:pPr>
            <a:endParaRPr lang="ru-RU" sz="32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читать со своим ребёнком дома и обязательно обсуждать прочитанное.</a:t>
            </a:r>
          </a:p>
          <a:p>
            <a:pPr marL="514350" indent="-514350">
              <a:buFont typeface="+mj-lt"/>
              <a:buAutoNum type="arabicPeriod"/>
            </a:pPr>
            <a:endParaRPr lang="ru-RU" sz="3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387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3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11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0085" y="63726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25486" y="125643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6143" y="886324"/>
            <a:ext cx="83820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конкурса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32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Чуйкина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Елена  Дмитриевна  (мама)</a:t>
            </a:r>
          </a:p>
          <a:p>
            <a:pPr marL="514350" indent="-514350"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32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Чуйкина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Вика,  3 года  (дочь)</a:t>
            </a:r>
          </a:p>
          <a:p>
            <a:pPr algn="ctr"/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Ханина Анна Валентиновна</a:t>
            </a:r>
            <a:endParaRPr lang="ru-RU" sz="32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17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43000" y="2754086"/>
            <a:ext cx="10297886" cy="68920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707571" y="3418114"/>
            <a:ext cx="10711543" cy="239962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Поддержание интереса ребёнка к чтению книг.</a:t>
            </a:r>
            <a:endParaRPr lang="ru-RU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понимания смысла прочитанного.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познавательной и творческой деятельности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усидчивости.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001486" y="782323"/>
            <a:ext cx="96665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</a:t>
            </a: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у ребенка к детской 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литературе посредством чтения.  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91187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12991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Семейное чтение     </a:t>
            </a:r>
            <a:r>
              <a:rPr lang="ru-RU" sz="36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лучший вид коллективного общения. Возродить забытую традицию – значит вернуть в </a:t>
            </a:r>
            <a:r>
              <a:rPr lang="ru-RU" sz="36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36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 культуру, взаимопонимание, тепло духовного общения. Семья, культурные отношения внутри нее во многом определяет путь ребенка, как читателя.</a:t>
            </a:r>
            <a:endParaRPr lang="ru-RU" sz="3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09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«Мамочка, почитай мне!»</a:t>
            </a:r>
            <a:b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79715" y="1643744"/>
            <a:ext cx="10504714" cy="4125686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Значимость семейного чтения обуславливается рядом факторов: 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встреча человека с книгой происходит в семье ( благодаря устным рассказам, чтению вслух).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Семейное чтение изначально вводит ребенка в мир книжной культуры, является наиболее древним, проверенным способом воспитания человека, в том числе и как читателя, который начинает формироваться задолго до того, как выучит алфавит.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Читательская деятельность и читательская культура формируются на основе слушания и говорения.</a:t>
            </a:r>
            <a:endParaRPr lang="ru-RU" sz="24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08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приучить ребенка к чтению, и привить любовь к книгам»</a:t>
            </a:r>
            <a:endParaRPr lang="ru-RU" sz="28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0970" y="1825625"/>
            <a:ext cx="9546773" cy="4351338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Читать ребенку вслух с раннего детского возраста и продолжать совместное чтение как можно дольше.</a:t>
            </a:r>
          </a:p>
          <a:p>
            <a:endParaRPr lang="ru-RU" sz="24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Книги, предлагаемые для чтения, должны быть ориентированные на вкусы и предпочтения ребенка.</a:t>
            </a:r>
          </a:p>
          <a:p>
            <a:endParaRPr lang="ru-RU" sz="24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не должно быть наказанием обязанностью или же условием.</a:t>
            </a:r>
          </a:p>
          <a:p>
            <a:endParaRPr lang="ru-RU" sz="24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Читайте сами «про себя» у ребенка на глазах. Он должен видеть, что Вам это нравится. Иногда именно так возникает желание тоже познать это удовольствие.</a:t>
            </a:r>
          </a:p>
          <a:p>
            <a:endParaRPr lang="ru-RU" sz="2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9348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выразительного чтения: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каждой строчки надо обязательно делать короткую паузу.</a:t>
            </a:r>
          </a:p>
          <a:p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ставь ударение.</a:t>
            </a:r>
          </a:p>
          <a:p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силу голоса.</a:t>
            </a:r>
          </a:p>
          <a:p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Читай эмоционально.</a:t>
            </a:r>
          </a:p>
          <a:p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Покажи интонацией свое отношение к произведению.</a:t>
            </a:r>
          </a:p>
          <a:p>
            <a:endParaRPr lang="ru-RU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48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по приобщению ребенка к чтению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4514" y="1825625"/>
            <a:ext cx="9764486" cy="4351338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Дайте ребенку понять, что чтение- это огромное удовольствие;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Прочитав книгу, не «забывайте» о ней;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Воспитывайте бережное отношение к книге;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старайтесь заменить книгой телевизор или компьютер;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Играйте </a:t>
            </a:r>
            <a:r>
              <a:rPr lang="ru-RU" sz="2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настольные игры, которые предполагают </a:t>
            </a:r>
            <a:r>
              <a:rPr lang="ru-RU" sz="2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чтение;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доме должна быть детская библиотека, электронная библиотека в </a:t>
            </a:r>
            <a:r>
              <a:rPr lang="ru-RU" sz="2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компьютере;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Выделите </a:t>
            </a:r>
            <a:r>
              <a:rPr lang="ru-RU" sz="2400" b="1" i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 специальное место для чтения.</a:t>
            </a:r>
          </a:p>
          <a:p>
            <a:pPr marL="0" indent="0">
              <a:buNone/>
            </a:pPr>
            <a:endParaRPr lang="ru-RU" sz="24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725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Открывая ребенку книгу:</a:t>
            </a:r>
            <a:endParaRPr lang="ru-RU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 открываете ему мир;</a:t>
            </a:r>
          </a:p>
          <a:p>
            <a:endParaRPr lang="ru-RU" b="1" i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Заставляете его размышлять;</a:t>
            </a:r>
          </a:p>
          <a:p>
            <a:endParaRPr lang="ru-RU" b="1" i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Наслаждаться чтением;</a:t>
            </a:r>
          </a:p>
          <a:p>
            <a:endParaRPr lang="ru-RU" b="1" i="1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Узнавать как можно больше;</a:t>
            </a:r>
            <a:endParaRPr lang="ru-RU" b="1" i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36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385</Words>
  <Application>Microsoft Office PowerPoint</Application>
  <PresentationFormat>Произвольный</PresentationFormat>
  <Paragraphs>63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 </vt:lpstr>
      <vt:lpstr>Задачи:</vt:lpstr>
      <vt:lpstr>Семейное чтение      – это лучший вид коллективного общения. Возродить забытую традицию – значит вернуть в дом культуру, взаимопонимание, тепло духовного общения. Семья, культурные отношения внутри нее во многом определяет путь ребенка, как читателя.</vt:lpstr>
      <vt:lpstr> «Мамочка, почитай мне!» </vt:lpstr>
      <vt:lpstr>Рекомендации  «Как приучить ребенка к чтению, и привить любовь к книгам»</vt:lpstr>
      <vt:lpstr>Правила выразительного чтения:</vt:lpstr>
      <vt:lpstr>Советы по приобщению ребенка к чтению</vt:lpstr>
      <vt:lpstr>Открывая ребенку книгу:</vt:lpstr>
      <vt:lpstr>Презентация PowerPoint</vt:lpstr>
      <vt:lpstr>Презентация PowerPoint</vt:lpstr>
      <vt:lpstr>Вывод</vt:lpstr>
      <vt:lpstr>       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ilgubas@outlook.com</dc:creator>
  <cp:lastModifiedBy>Metodist</cp:lastModifiedBy>
  <cp:revision>24</cp:revision>
  <dcterms:created xsi:type="dcterms:W3CDTF">2020-03-26T18:56:54Z</dcterms:created>
  <dcterms:modified xsi:type="dcterms:W3CDTF">2020-03-27T07:55:24Z</dcterms:modified>
</cp:coreProperties>
</file>