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 varScale="1">
        <p:scale>
          <a:sx n="46" d="100"/>
          <a:sy n="46" d="100"/>
        </p:scale>
        <p:origin x="-1315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5446" y="1412776"/>
            <a:ext cx="6696744" cy="1919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FF0000"/>
                </a:solidFill>
                <a:latin typeface="Arial Black" pitchFamily="34" charset="0"/>
                <a:ea typeface="Calibri"/>
                <a:cs typeface="Times New Roman"/>
              </a:rPr>
              <a:t>Дидактическая игра</a:t>
            </a:r>
            <a:endParaRPr lang="ru-RU" sz="3200" dirty="0">
              <a:solidFill>
                <a:prstClr val="black"/>
              </a:solidFill>
              <a:latin typeface="Arial Black" pitchFamily="34" charset="0"/>
              <a:ea typeface="Calibri"/>
              <a:cs typeface="Times New Roman"/>
            </a:endParaRPr>
          </a:p>
          <a:p>
            <a:pPr lvl="0"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rgbClr val="660066"/>
                </a:solidFill>
                <a:latin typeface="Arial Black" pitchFamily="34" charset="0"/>
                <a:ea typeface="Calibri"/>
                <a:cs typeface="Times New Roman"/>
              </a:rPr>
              <a:t>Кому, что нужно для работы?</a:t>
            </a:r>
            <a:endParaRPr lang="ru-RU" sz="3200" dirty="0">
              <a:solidFill>
                <a:prstClr val="black"/>
              </a:solidFill>
              <a:latin typeface="Arial Black" pitchFamily="34" charset="0"/>
              <a:ea typeface="Calibri"/>
              <a:cs typeface="Times New Roman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83968" y="5437673"/>
            <a:ext cx="47525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Тарасенко  Татьяна Юрьевна МДОАУ Детский сад №96» Рябинка»</a:t>
            </a:r>
            <a:endParaRPr lang="ru-RU" sz="2000" dirty="0">
              <a:latin typeface="Arial Black" pitchFamily="34" charset="0"/>
            </a:endParaRPr>
          </a:p>
        </p:txBody>
      </p:sp>
      <p:pic>
        <p:nvPicPr>
          <p:cNvPr id="5" name="Рисунок 4" descr="https://im0-tub-ru.yandex.net/i?id=e6aa6ee67a9b014d6d21941ad6987ba5&amp;n=13&amp;exp=1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33" t="19000" r="44347" b="4250"/>
          <a:stretch/>
        </p:blipFill>
        <p:spPr bwMode="auto">
          <a:xfrm>
            <a:off x="467544" y="4537673"/>
            <a:ext cx="1800200" cy="1800000"/>
          </a:xfrm>
          <a:prstGeom prst="flowChartConnector">
            <a:avLst/>
          </a:prstGeom>
          <a:noFill/>
          <a:ln w="38100">
            <a:solidFill>
              <a:srgbClr val="4F81BD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https://ds04.infourok.ru/uploads/ex/0007/0019b60e-875ac05d/hello_html_ff7b33b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1" t="25145" r="46758" b="1969"/>
          <a:stretch/>
        </p:blipFill>
        <p:spPr bwMode="auto">
          <a:xfrm>
            <a:off x="2627784" y="3840532"/>
            <a:ext cx="1836204" cy="1800000"/>
          </a:xfrm>
          <a:prstGeom prst="ellipse">
            <a:avLst/>
          </a:prstGeom>
          <a:noFill/>
          <a:ln w="3810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https://ds04.infourok.ru/uploads/ex/0f3f/0007894e-d0dd6eb3/hello_html_m78c4c0da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3" t="19299" r="44432" b="2712"/>
          <a:stretch/>
        </p:blipFill>
        <p:spPr bwMode="auto">
          <a:xfrm>
            <a:off x="4644008" y="3212976"/>
            <a:ext cx="1800200" cy="1800000"/>
          </a:xfrm>
          <a:prstGeom prst="flowChartConnector">
            <a:avLst/>
          </a:prstGeom>
          <a:noFill/>
          <a:ln w="38100">
            <a:solidFill>
              <a:srgbClr val="4F81BD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https://ds04.infourok.ru/uploads/ex/0007/0019b60e-875ac05d/hello_html_70356c9d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6" t="24735" r="45019" b="2146"/>
          <a:stretch/>
        </p:blipFill>
        <p:spPr bwMode="auto">
          <a:xfrm>
            <a:off x="6752190" y="2636912"/>
            <a:ext cx="1800000" cy="1800000"/>
          </a:xfrm>
          <a:prstGeom prst="flowChartConnector">
            <a:avLst/>
          </a:prstGeom>
          <a:noFill/>
          <a:ln w="3810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5803340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484784"/>
            <a:ext cx="8136904" cy="4963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Дидактическая игра «Кому, что нужно для работы?»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Уважаемые педагоги!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Цель</a:t>
            </a:r>
            <a:r>
              <a:rPr lang="ru-RU" dirty="0">
                <a:latin typeface="Times New Roman"/>
                <a:ea typeface="Calibri"/>
                <a:cs typeface="Times New Roman"/>
              </a:rPr>
              <a:t>: закреплять представления детей о предметах и их использовании в трудовых процессах; уточнить и расширить знания о профессиях.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indent="449580"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Calibri"/>
                <a:cs typeface="Times New Roman"/>
              </a:rPr>
              <a:t>Состав набора</a:t>
            </a:r>
            <a:r>
              <a:rPr lang="ru-RU" dirty="0">
                <a:latin typeface="Times New Roman"/>
                <a:ea typeface="Calibri"/>
                <a:cs typeface="Times New Roman"/>
              </a:rPr>
              <a:t>: 6 полей  и 24 маленьких карточек.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Times New Roman"/>
                <a:ea typeface="Calibri"/>
                <a:cs typeface="Times New Roman"/>
              </a:rPr>
              <a:t>Правила игры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1915" algn="just"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latin typeface="Times New Roman"/>
                <a:ea typeface="Calibri"/>
                <a:cs typeface="Times New Roman"/>
              </a:rPr>
              <a:t>       Каждый из игроков выбирает себе по одной карточке (кругу) с изображением профессии. Ведущий показывает карточку на прищепке с предметом,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которым пользуется определённый специалист. Участник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подбирает картинку с предметом, </a:t>
            </a:r>
            <a:r>
              <a:rPr lang="ru-RU" dirty="0" smtClean="0">
                <a:latin typeface="Times New Roman"/>
                <a:ea typeface="Calibri"/>
                <a:cs typeface="Times New Roman"/>
              </a:rPr>
              <a:t>соответствующим профессии человека, которая изображена на игровом поле, и прикрепляет картинку с помощью прищепки.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К игровому полю можно присоединить только 4 карточки.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R="81915" algn="ctr">
              <a:lnSpc>
                <a:spcPct val="115000"/>
              </a:lnSpc>
              <a:spcAft>
                <a:spcPts val="1000"/>
              </a:spcAft>
            </a:pPr>
            <a:r>
              <a:rPr lang="ru-RU" sz="2000" b="1" dirty="0">
                <a:latin typeface="Times New Roman"/>
                <a:ea typeface="Calibri"/>
                <a:cs typeface="Times New Roman"/>
              </a:rPr>
              <a:t>Игра предназначена для детей от 4 лет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812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атьяна\Desktop\фото для игры\IMG_20190516_15000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33" b="28608"/>
          <a:stretch/>
        </p:blipFill>
        <p:spPr bwMode="auto">
          <a:xfrm>
            <a:off x="4969728" y="1340768"/>
            <a:ext cx="3418696" cy="246019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татьяна\Desktop\фото для игры\IMG_20190516_1511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38"/>
          <a:stretch/>
        </p:blipFill>
        <p:spPr bwMode="auto">
          <a:xfrm>
            <a:off x="4932040" y="4187267"/>
            <a:ext cx="3456384" cy="24699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Users\татьяна\Desktop\фото для игры\IMG_20190516_15155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43" r="8410"/>
          <a:stretch/>
        </p:blipFill>
        <p:spPr bwMode="auto">
          <a:xfrm>
            <a:off x="463106" y="3957374"/>
            <a:ext cx="3384376" cy="25463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" name="Picture 2" descr="C:\Users\татьяна\Desktop\фото для игры\IMG_20190516_15124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76" r="16656"/>
          <a:stretch/>
        </p:blipFill>
        <p:spPr bwMode="auto">
          <a:xfrm>
            <a:off x="463106" y="1196752"/>
            <a:ext cx="3384377" cy="237578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82641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татьяна\Desktop\фото для игры\IMG_20190516_1558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908720"/>
            <a:ext cx="4166592" cy="24999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2051" name="Picture 3" descr="C:\Users\татьяна\Desktop\фото для игры\IMG_20190516_1601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73016"/>
            <a:ext cx="4396747" cy="26380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pic>
        <p:nvPicPr>
          <p:cNvPr id="2052" name="Picture 4" descr="C:\Users\татьяна\Desktop\фото для игры\IMG_20190516_16013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809073"/>
            <a:ext cx="4184831" cy="25108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331192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3030051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  <a:latin typeface="Arial Narrow" pitchFamily="34" charset="0"/>
              </a:rPr>
              <a:t>Спасибо за внимание!</a:t>
            </a:r>
            <a:endParaRPr lang="ru-RU" sz="4800" b="1" dirty="0">
              <a:solidFill>
                <a:srgbClr val="0070C0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575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164</TotalTime>
  <Words>39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9</cp:revision>
  <dcterms:created xsi:type="dcterms:W3CDTF">2019-05-16T18:40:23Z</dcterms:created>
  <dcterms:modified xsi:type="dcterms:W3CDTF">2019-05-16T21:39:00Z</dcterms:modified>
</cp:coreProperties>
</file>