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7" r:id="rId3"/>
    <p:sldId id="262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12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581" y="0"/>
            <a:ext cx="914980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34294" y="1700808"/>
            <a:ext cx="4817874" cy="4582351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561454"/>
            <a:ext cx="3709540" cy="92333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17CF17"/>
                </a:solidFill>
                <a:latin typeface="Arial Black" pitchFamily="34" charset="0"/>
              </a:rPr>
              <a:t>ЮНЫЙ</a:t>
            </a:r>
            <a:endParaRPr lang="ru-RU" sz="5400" dirty="0">
              <a:solidFill>
                <a:srgbClr val="17CF17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95936" y="777478"/>
            <a:ext cx="3542071" cy="92333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softEdge rad="31750"/>
          </a:effectLst>
          <a:scene3d>
            <a:camera prst="perspectiveRight"/>
            <a:lightRig rig="contrasting" dir="t">
              <a:rot lat="0" lon="0" rev="7800000"/>
            </a:lightRig>
          </a:scene3d>
          <a:sp3d>
            <a:bevelT w="139700" h="139700"/>
          </a:sp3d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17CF17"/>
                </a:solidFill>
                <a:latin typeface="Arial Black" pitchFamily="34" charset="0"/>
              </a:rPr>
              <a:t>ЭКОЛОГ</a:t>
            </a:r>
            <a:endParaRPr lang="ru-RU" sz="5400" dirty="0">
              <a:solidFill>
                <a:srgbClr val="17CF17"/>
              </a:solidFill>
              <a:latin typeface="Arial Black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52168" y="5092422"/>
            <a:ext cx="2084328" cy="1563245"/>
          </a:xfrm>
          <a:prstGeom prst="rect">
            <a:avLst/>
          </a:prstGeom>
          <a:noFill/>
          <a:ln w="9525">
            <a:solidFill>
              <a:srgbClr val="06D00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09" y="1479131"/>
            <a:ext cx="2237251" cy="1705827"/>
          </a:xfrm>
          <a:prstGeom prst="rect">
            <a:avLst/>
          </a:prstGeom>
          <a:ln w="9525">
            <a:solidFill>
              <a:srgbClr val="06D006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5546" y="166328"/>
            <a:ext cx="1338942" cy="1023781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0139" y="1013827"/>
            <a:ext cx="1400333" cy="110109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6586" y="2047156"/>
            <a:ext cx="1425854" cy="1137801"/>
          </a:xfrm>
          <a:prstGeom prst="rect">
            <a:avLst/>
          </a:prstGeom>
          <a:ln>
            <a:solidFill>
              <a:srgbClr val="FF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49" y="5661248"/>
            <a:ext cx="1070161" cy="1070161"/>
          </a:xfrm>
          <a:prstGeom prst="flowChartConnector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5849" y="5661248"/>
            <a:ext cx="1083812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29" y="4581128"/>
            <a:ext cx="1080000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051720" y="188640"/>
            <a:ext cx="4511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Дидактическая</a:t>
            </a: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Arial Black" pitchFamily="34" charset="0"/>
              </a:rPr>
              <a:t>игра</a:t>
            </a:r>
            <a:endParaRPr lang="ru-RU" sz="2800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98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28992" cy="6662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Дидактическая игра «Юный эколог»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Уважаемые педагоги!</a:t>
            </a:r>
            <a:endParaRPr lang="ru-RU" sz="14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Игра «Юный эколог» предназначена для детей от 5 лет.</a:t>
            </a:r>
            <a:endParaRPr lang="ru-RU" sz="1600" dirty="0">
              <a:ea typeface="Calibri"/>
              <a:cs typeface="Times New Roman"/>
            </a:endParaRPr>
          </a:p>
          <a:p>
            <a:pPr marR="81915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: Развить познавательный интерес ребенка  к миру природы. Прививать чувство ответственности за ее сохранность. Формировать представления о </a:t>
            </a:r>
            <a:r>
              <a:rPr lang="ru-RU" sz="1600" dirty="0" err="1">
                <a:latin typeface="Times New Roman"/>
                <a:ea typeface="Calibri"/>
                <a:cs typeface="Times New Roman"/>
              </a:rPr>
              <a:t>причинно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 – следственных связях между действиями человека и состоянием природы. Воспитывать бережное  отношение  к окружающему миру.</a:t>
            </a:r>
            <a:endParaRPr lang="ru-RU" sz="1600" dirty="0"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Состав набора</a:t>
            </a:r>
            <a:r>
              <a:rPr lang="ru-RU" sz="1600" dirty="0">
                <a:latin typeface="Times New Roman"/>
                <a:ea typeface="Calibri"/>
                <a:cs typeface="Times New Roman"/>
              </a:rPr>
              <a:t>: 5 полей с маркерами природных зон и 1 поле с маркером города. 24 карточки на магнитах с изображением причин загрязняющих окружающую среду или наносящих ей вред. 18 карточек с изображением человека и животных в природе.  22 экологических знаков.</a:t>
            </a:r>
            <a:endParaRPr lang="ru-RU" sz="16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latin typeface="Times New Roman"/>
                <a:ea typeface="Calibri"/>
                <a:cs typeface="Times New Roman"/>
              </a:rPr>
              <a:t>Правила игры</a:t>
            </a:r>
            <a:endParaRPr lang="ru-RU" sz="1600" dirty="0">
              <a:ea typeface="Calibri"/>
              <a:cs typeface="Times New Roman"/>
            </a:endParaRPr>
          </a:p>
          <a:p>
            <a:pPr marR="81915" algn="just"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Times New Roman"/>
                <a:ea typeface="Calibri"/>
                <a:cs typeface="Times New Roman"/>
              </a:rPr>
              <a:t>       Каждый из игроков выбирает себе карточку – поле (можно несколько, если позволяет количество участников). Изображения с обозначением  «Человека в природе» и экологические знаки ведущий раскладывает по кругу на столе изображением вверх. Когда все игроки готовы к игре, водящий предлагает им обратить внимание на  игровые поля с изображением природной зоны и закреплёнными на нём картинки. С поля игрокам необходимо убрать то, что  наносит вред природе и закрепить в прямоугольники красного цвета справа от поля. Второе задание заключается в том, чтобы из круга с карточками «Человек в природе» выбрать ту, которая будет соответствовать вашей природной зоне. Тот, кто определил свои картинки, раскладывает их в зелёные прямоугольники, и объясняет, что они означают. В третьем задании ведущий предлагает игрокам выбрать те экологические знаки, которые можно использовать в той или иной природной зоне.</a:t>
            </a:r>
            <a:endParaRPr lang="ru-RU" sz="1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96479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татьяна\Desktop\с ф\DSCN33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306" y="3284984"/>
            <a:ext cx="4112166" cy="2952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Picture 2" descr="C:\Users\татьяна\Desktop\с ф\DSCN33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707" y="1412776"/>
            <a:ext cx="4198073" cy="3003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35246593"/>
      </p:ext>
    </p:extLst>
  </p:cSld>
  <p:clrMapOvr>
    <a:masterClrMapping/>
  </p:clrMapOvr>
  <p:transition spd="slow" advTm="2491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23</TotalTime>
  <Words>31</Words>
  <Application>Microsoft Office PowerPoint</Application>
  <PresentationFormat>Экран (4:3)</PresentationFormat>
  <Paragraphs>11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Волна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8</cp:revision>
  <dcterms:created xsi:type="dcterms:W3CDTF">2020-04-29T14:46:20Z</dcterms:created>
  <dcterms:modified xsi:type="dcterms:W3CDTF">2020-08-31T05:11:31Z</dcterms:modified>
</cp:coreProperties>
</file>