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E1C4A5-3729-4BD3-93B8-A8EBAFF6133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4143" y="1340768"/>
            <a:ext cx="8327152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Развитие речи 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Учащихся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класса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71546"/>
            <a:ext cx="807249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/>
              <a:t>Артикуляционная гимнастика;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Развитие дикции;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Выделение нужного звука в слове;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Расширение словарного запаса;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Формирование грамматического строя речи;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Развитие навыков связной речи;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Формирование интереса к чтению</a:t>
            </a:r>
          </a:p>
          <a:p>
            <a:pPr marL="342900" indent="-342900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Пользователь\Мои документы\Мои рисунки\img98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AFF"/>
              </a:clrFrom>
              <a:clrTo>
                <a:srgbClr val="FFFAFF">
                  <a:alpha val="0"/>
                </a:srgbClr>
              </a:clrTo>
            </a:clrChange>
            <a:lum contrast="20000"/>
          </a:blip>
          <a:stretch>
            <a:fillRect/>
          </a:stretch>
        </p:blipFill>
        <p:spPr bwMode="auto">
          <a:xfrm>
            <a:off x="285720" y="1142984"/>
            <a:ext cx="8629036" cy="38576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00034" y="285728"/>
            <a:ext cx="807249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Пользователь\Мои документы\Мои рисунки\Копия img98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5F0F6"/>
              </a:clrFrom>
              <a:clrTo>
                <a:srgbClr val="F5F0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1714488"/>
            <a:ext cx="8715437" cy="39290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8" name="Picture 4" descr="C:\Documents and Settings\Пользователь\Мои документы\Мои рисунки\Копия img00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6EAEB"/>
              </a:clrFrom>
              <a:clrTo>
                <a:srgbClr val="E6EA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285992"/>
            <a:ext cx="8715436" cy="39290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29" name="Picture 5" descr="C:\Documents and Settings\Пользователь\Мои документы\Мои рисунки\img996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7F3F4"/>
              </a:clrFrom>
              <a:clrTo>
                <a:srgbClr val="F7F3F4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214282" y="2714620"/>
            <a:ext cx="8715436" cy="39290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07249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Развитие дикции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Пользователь\Мои документы\Мои рисунки\img00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2EDF3"/>
              </a:clrFrom>
              <a:clrTo>
                <a:srgbClr val="F2EDF3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500034" y="928670"/>
            <a:ext cx="4027815" cy="46434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1" name="Picture 3" descr="C:\Documents and Settings\Пользователь\Мои документы\Мои рисунки\img98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DEDF5"/>
              </a:clrFrom>
              <a:clrTo>
                <a:srgbClr val="EDEDF5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2357422" y="1643050"/>
            <a:ext cx="4654571" cy="416520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0" name="Picture 2" descr="C:\Documents and Settings\Пользователь\Мои документы\Мои рисунки\Копия img983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8F4F5"/>
              </a:clrFrom>
              <a:clrTo>
                <a:srgbClr val="F8F4F5">
                  <a:alpha val="0"/>
                </a:srgbClr>
              </a:clrTo>
            </a:clrChange>
            <a:lum contrast="10000"/>
          </a:blip>
          <a:srcRect l="5829" t="2699" r="3821" b="5518"/>
          <a:stretch>
            <a:fillRect/>
          </a:stretch>
        </p:blipFill>
        <p:spPr bwMode="auto">
          <a:xfrm>
            <a:off x="4643438" y="2143116"/>
            <a:ext cx="3973213" cy="43577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39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максимова</dc:creator>
  <cp:lastModifiedBy>Виктор</cp:lastModifiedBy>
  <cp:revision>25</cp:revision>
  <dcterms:created xsi:type="dcterms:W3CDTF">2010-03-07T06:30:02Z</dcterms:created>
  <dcterms:modified xsi:type="dcterms:W3CDTF">2020-08-31T19:50:14Z</dcterms:modified>
</cp:coreProperties>
</file>