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3" d="100"/>
          <a:sy n="73" d="100"/>
        </p:scale>
        <p:origin x="-21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2775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7543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9896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5209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648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8116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284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508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8562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599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014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CA0C5F-088E-4A1F-A7E1-20D0E344F327}" type="datetimeFigureOut">
              <a:rPr lang="ru-RU" smtClean="0"/>
              <a:pPr/>
              <a:t>09.11.2018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6293-F98B-4B80-BDC9-BF1D2051BC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0259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62142" y="579550"/>
            <a:ext cx="7705858" cy="293041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Профилактика простудных заболеваний у детей в осенний период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40180" y="5666704"/>
            <a:ext cx="6156102" cy="643944"/>
          </a:xfrm>
        </p:spPr>
        <p:txBody>
          <a:bodyPr/>
          <a:lstStyle/>
          <a:p>
            <a:r>
              <a:rPr lang="ru-RU" dirty="0" err="1" smtClean="0"/>
              <a:t>Афасьева</a:t>
            </a:r>
            <a:r>
              <a:rPr lang="ru-RU" dirty="0" smtClean="0"/>
              <a:t> Е.В.  ГБДОУ№16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004569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356834" y="1687132"/>
            <a:ext cx="950460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С наступлением осени как никогда актуальным становится вопрос профилактики простудных заболеваний. Каждую маму волнует вопрос, как избежать простудных заболеваний вообще или минимизировать длительность и интенсивность простуды.</a:t>
            </a:r>
          </a:p>
          <a:p>
            <a:r>
              <a:rPr lang="ru-RU" b="1" dirty="0" smtClean="0"/>
              <a:t>Итак, вот несколько важным моментов, которые помогут Вам предупредить простуду:</a:t>
            </a:r>
          </a:p>
          <a:p>
            <a:endParaRPr lang="ru-RU" b="1" dirty="0" smtClean="0"/>
          </a:p>
          <a:p>
            <a:r>
              <a:rPr lang="ru-RU" b="1" dirty="0" smtClean="0"/>
              <a:t>Наш друг – правильная температура</a:t>
            </a:r>
          </a:p>
          <a:p>
            <a:endParaRPr lang="ru-RU" b="1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Температура воздуха в комнате должна быть не выше +22.</a:t>
            </a:r>
          </a:p>
          <a:p>
            <a:endParaRPr lang="ru-RU" b="1" dirty="0" smtClean="0"/>
          </a:p>
          <a:p>
            <a:r>
              <a:rPr lang="ru-RU" b="1" dirty="0" smtClean="0"/>
              <a:t>Также ребёнка на улицу одеваем по погоде. Не кутайте в 33 одёжки, но и не допускайте попадания холодного воздуха под одежду.</a:t>
            </a:r>
          </a:p>
          <a:p>
            <a:endParaRPr lang="ru-RU" b="1" dirty="0" smtClean="0"/>
          </a:p>
          <a:p>
            <a:r>
              <a:rPr lang="ru-RU" b="1" dirty="0" smtClean="0"/>
              <a:t>Если за окном дождик, но при этом холодно, не забудьте одеть тёплый носочек в резиновый сапожек.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074659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7999" y="1443841"/>
            <a:ext cx="889071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Увлажнение и доступ свежего воздуха в квартире</a:t>
            </a:r>
          </a:p>
          <a:p>
            <a:endParaRPr lang="ru-RU" dirty="0" smtClean="0"/>
          </a:p>
          <a:p>
            <a:r>
              <a:rPr lang="ru-RU" dirty="0" smtClean="0"/>
              <a:t>В холодное время года особо актуальна тема увлажнения воздуха. Так как различные обогреватели, батареи, как и кондиционер впрочем, высушивают воздух, а это в свою очередь приводит к сухости слизистой оболочки носоглотки и прямому попаданию микробов внутрь организма.</a:t>
            </a:r>
          </a:p>
          <a:p>
            <a:endParaRPr lang="ru-RU" dirty="0" smtClean="0"/>
          </a:p>
          <a:p>
            <a:r>
              <a:rPr lang="ru-RU" dirty="0" smtClean="0"/>
              <a:t>Поэтому крайне важно увлажнять воздух в квартире: регулярно проветривать помещение, спать с открытой форточкой, делать влажную уборку (при этом избавиться от вещей, активно собирающих пыль) и использовать увлажнитель воздуха. Также рекомендуется промывать носик ребёнка солевым раствором.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41239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52292" y="1378039"/>
            <a:ext cx="794626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Частые прогулки на улице</a:t>
            </a:r>
          </a:p>
          <a:p>
            <a:endParaRPr lang="ru-RU" dirty="0" smtClean="0"/>
          </a:p>
          <a:p>
            <a:r>
              <a:rPr lang="ru-RU" sz="2000" dirty="0" smtClean="0"/>
              <a:t>Гулять с ребенком на улице нужно как можно чаще. Осень и ранняя весна – не исключение. Пусть это даже будут короткие прогулки по 30-40минут, но пусть за день их будет 2-3. Прохладный воздух и контраст температур оказывают положительное влияние на детский организм. Только при этом, конечно, одевайтесь по погоде.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441800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047999" y="1443841"/>
            <a:ext cx="8852079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Витамины и лекарства</a:t>
            </a:r>
          </a:p>
          <a:p>
            <a:endParaRPr lang="ru-RU" b="1" dirty="0" smtClean="0"/>
          </a:p>
          <a:p>
            <a:r>
              <a:rPr lang="ru-RU" sz="2800" b="1" dirty="0" smtClean="0"/>
              <a:t>Правильное питание </a:t>
            </a:r>
            <a:r>
              <a:rPr lang="ru-RU" b="1" dirty="0" smtClean="0"/>
              <a:t>– лучший способ обеспечить витаминам ребёнка. А вот кормить малыша однообразной пищей и компенсировать недостаток витаминов медицинскими витаминными препаратами не стоит.</a:t>
            </a:r>
          </a:p>
          <a:p>
            <a:endParaRPr lang="ru-RU" b="1" dirty="0" smtClean="0"/>
          </a:p>
          <a:p>
            <a:r>
              <a:rPr lang="ru-RU" b="1" dirty="0" smtClean="0"/>
              <a:t>Вообще старайтесь давать малышу как можно меньше лекарств и никогда не занимайтесь самолечением.</a:t>
            </a:r>
          </a:p>
          <a:p>
            <a:r>
              <a:rPr lang="ru-RU" b="1" dirty="0" smtClean="0"/>
              <a:t>А из народных методов с целью профилактики простудных заболеваний используйте натуральные компоты из сухофруктов, варенье (всем известна польза малинового варенья), отвары из целебных трав. Помните о витамине С, он крайне важен в качестве профилактики простуды.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44641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37139" y="889844"/>
            <a:ext cx="9040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Также возьмите на заметку правила для детей и взрослых по профилактике ОРВИ: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мойте руки с мылом, особенно после высмаркивания, перед едой или перед ее приготовлением;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старайтесь лишний раз не дотрагиваться руками до глаз, носа и рта;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чихая и кашляя, прикрывайте рот;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сморкайтесь в бумажные носовые платки и сразу выкидывайте их;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старайтесь пользоваться индивидуальной чашкой, стаканами и столовыми приборами;</a:t>
            </a:r>
          </a:p>
          <a:p>
            <a:endParaRPr lang="ru-RU" sz="2000" b="1" dirty="0" smtClean="0"/>
          </a:p>
          <a:p>
            <a:r>
              <a:rPr lang="ru-RU" sz="2000" b="1" dirty="0" smtClean="0"/>
              <a:t>избегайте тесного контакта с больными ОРВИ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xmlns="" val="3969925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84868" y="1122363"/>
            <a:ext cx="864172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 smtClean="0">
                <a:solidFill>
                  <a:srgbClr val="0070C0"/>
                </a:solidFill>
              </a:rPr>
              <a:t>Вот и все премудрости. Сложно? Нет! Лучшая защита от простуды - её комплексная профилактика.</a:t>
            </a:r>
            <a:endParaRPr lang="ru-RU" sz="4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047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803" y="128788"/>
            <a:ext cx="11005327" cy="599880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884868" y="1122363"/>
            <a:ext cx="864172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0070C0"/>
                </a:solidFill>
              </a:rPr>
              <a:t>Используемые источники:</a:t>
            </a:r>
            <a:endParaRPr lang="en-US" sz="2000" i="1" dirty="0" smtClean="0">
              <a:solidFill>
                <a:srgbClr val="0070C0"/>
              </a:solidFill>
            </a:endParaRPr>
          </a:p>
          <a:p>
            <a:r>
              <a:rPr lang="ru-RU" sz="1400" i="1" dirty="0" smtClean="0">
                <a:solidFill>
                  <a:srgbClr val="0070C0"/>
                </a:solidFill>
              </a:rPr>
              <a:t> </a:t>
            </a:r>
            <a:r>
              <a:rPr lang="en-US" sz="1400" i="1" dirty="0" smtClean="0">
                <a:solidFill>
                  <a:srgbClr val="0070C0"/>
                </a:solidFill>
              </a:rPr>
              <a:t>ped-kopilka</a:t>
            </a:r>
            <a:r>
              <a:rPr lang="en-US" sz="1400" i="1" dirty="0" smtClean="0">
                <a:solidFill>
                  <a:srgbClr val="0070C0"/>
                </a:solidFill>
              </a:rPr>
              <a:t>.</a:t>
            </a:r>
            <a:r>
              <a:rPr lang="en-US" sz="1400" i="1" dirty="0" smtClean="0">
                <a:solidFill>
                  <a:srgbClr val="0070C0"/>
                </a:solidFill>
              </a:rPr>
              <a:t>ru</a:t>
            </a:r>
          </a:p>
          <a:p>
            <a:r>
              <a:rPr lang="en-US" sz="1400" i="1" dirty="0" smtClean="0">
                <a:solidFill>
                  <a:srgbClr val="0070C0"/>
                </a:solidFill>
              </a:rPr>
              <a:t>Maam.ru</a:t>
            </a:r>
          </a:p>
          <a:p>
            <a:r>
              <a:rPr lang="en-US" sz="1400" i="1" dirty="0" smtClean="0">
                <a:solidFill>
                  <a:srgbClr val="0070C0"/>
                </a:solidFill>
              </a:rPr>
              <a:t>Doshvozrast.ru</a:t>
            </a:r>
            <a:endParaRPr lang="ru-RU" sz="14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004713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453</Words>
  <Application>Microsoft Office PowerPoint</Application>
  <PresentationFormat>Произвольный</PresentationFormat>
  <Paragraphs>44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Профилактика простудных заболеваний у детей в осенний период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Профилактика простудных заболеваний у детей в осенний период</dc:title>
  <dc:creator>Родители</dc:creator>
  <cp:lastModifiedBy>Юлия</cp:lastModifiedBy>
  <cp:revision>4</cp:revision>
  <dcterms:created xsi:type="dcterms:W3CDTF">2018-11-06T05:53:14Z</dcterms:created>
  <dcterms:modified xsi:type="dcterms:W3CDTF">2018-11-09T04:32:46Z</dcterms:modified>
</cp:coreProperties>
</file>