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700808"/>
            <a:ext cx="6480048" cy="2301240"/>
          </a:xfrm>
        </p:spPr>
        <p:txBody>
          <a:bodyPr/>
          <a:lstStyle/>
          <a:p>
            <a:pPr algn="ctr"/>
            <a:r>
              <a:rPr lang="ru-RU" dirty="0" smtClean="0"/>
              <a:t>	Постмодернизм в архитектуре.</a:t>
            </a:r>
            <a:br>
              <a:rPr lang="ru-RU" dirty="0" smtClean="0"/>
            </a:br>
            <a:r>
              <a:rPr lang="ru-RU" dirty="0" smtClean="0"/>
              <a:t>1970-2000-е гг.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07078" y="5229200"/>
            <a:ext cx="3938696" cy="1104528"/>
          </a:xfrm>
        </p:spPr>
        <p:txBody>
          <a:bodyPr/>
          <a:lstStyle/>
          <a:p>
            <a:pPr algn="ctr"/>
            <a:r>
              <a:rPr lang="ru-RU" dirty="0" smtClean="0"/>
              <a:t>Выполнила ученица 9Б класса МБОУ </a:t>
            </a:r>
            <a:r>
              <a:rPr lang="ru-RU" dirty="0" err="1" smtClean="0"/>
              <a:t>Верхнедонской</a:t>
            </a:r>
            <a:r>
              <a:rPr lang="ru-RU" dirty="0" smtClean="0"/>
              <a:t> гимназии </a:t>
            </a:r>
            <a:r>
              <a:rPr lang="ru-RU" dirty="0" err="1" smtClean="0"/>
              <a:t>Разогреева</a:t>
            </a:r>
            <a:r>
              <a:rPr lang="ru-RU" dirty="0" smtClean="0"/>
              <a:t> Эльвира.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06037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6632"/>
            <a:ext cx="7992888" cy="4525963"/>
          </a:xfrm>
        </p:spPr>
        <p:txBody>
          <a:bodyPr/>
          <a:lstStyle/>
          <a:p>
            <a:r>
              <a:rPr lang="ru-RU" dirty="0"/>
              <a:t>“Церковь без крыши”- </a:t>
            </a:r>
            <a:r>
              <a:rPr lang="ru-RU" dirty="0" smtClean="0"/>
              <a:t>Филипп Джонсон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22" y="1052736"/>
            <a:ext cx="808794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28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862"/>
            <a:ext cx="7467600" cy="4525963"/>
          </a:xfrm>
        </p:spPr>
        <p:txBody>
          <a:bodyPr/>
          <a:lstStyle/>
          <a:p>
            <a:r>
              <a:rPr lang="ru-RU" dirty="0" smtClean="0"/>
              <a:t>«Вокзал </a:t>
            </a:r>
            <a:r>
              <a:rPr lang="ru-RU" dirty="0" err="1" smtClean="0"/>
              <a:t>Чаринг</a:t>
            </a:r>
            <a:r>
              <a:rPr lang="ru-RU" dirty="0" smtClean="0"/>
              <a:t>» – Кросс-Терри </a:t>
            </a:r>
            <a:r>
              <a:rPr lang="ru-RU" dirty="0" err="1" smtClean="0"/>
              <a:t>Фаррелл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24744"/>
            <a:ext cx="7668344" cy="511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75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76672"/>
            <a:ext cx="8686800" cy="4525963"/>
          </a:xfrm>
        </p:spPr>
        <p:txBody>
          <a:bodyPr/>
          <a:lstStyle/>
          <a:p>
            <a:r>
              <a:rPr lang="ru-RU" dirty="0"/>
              <a:t>Отели “Дельфин” и “Лебедь”-</a:t>
            </a:r>
            <a:r>
              <a:rPr lang="ru-RU" dirty="0" smtClean="0"/>
              <a:t>Майкл </a:t>
            </a:r>
            <a:r>
              <a:rPr lang="ru-RU" dirty="0" err="1" smtClean="0"/>
              <a:t>Грейвс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7128792" cy="500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33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0"/>
            <a:ext cx="8820472" cy="4525963"/>
          </a:xfrm>
        </p:spPr>
        <p:txBody>
          <a:bodyPr>
            <a:normAutofit/>
          </a:bodyPr>
          <a:lstStyle/>
          <a:p>
            <a:r>
              <a:rPr lang="ru-RU" b="1" dirty="0"/>
              <a:t>ПОСТМОДЕРНИЗМ </a:t>
            </a:r>
            <a:r>
              <a:rPr lang="ru-RU" dirty="0" smtClean="0"/>
              <a:t>- </a:t>
            </a:r>
            <a:r>
              <a:rPr lang="ru-RU" dirty="0"/>
              <a:t>направление в АРХИТЕКТУРЕ и </a:t>
            </a:r>
            <a:r>
              <a:rPr lang="ru-RU" dirty="0" smtClean="0"/>
              <a:t>искусстве</a:t>
            </a:r>
            <a:r>
              <a:rPr lang="ru-RU" dirty="0" smtClean="0"/>
              <a:t>. </a:t>
            </a:r>
            <a:r>
              <a:rPr lang="ru-RU" dirty="0"/>
              <a:t>Программным позициям авангарда постмодернизм противопоставляет слияние разных исторических традиций, принцип свободного комбинирования цитат, коллажа, культурных символов.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429000"/>
            <a:ext cx="5292080" cy="285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04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7467600" cy="4525963"/>
          </a:xfrm>
        </p:spPr>
        <p:txBody>
          <a:bodyPr/>
          <a:lstStyle/>
          <a:p>
            <a:r>
              <a:rPr lang="ru-RU" dirty="0"/>
              <a:t>Постмодернизм в архитектуре рассматривают как возврат к «остроумию, орнаменту и знаку</a:t>
            </a:r>
            <a:r>
              <a:rPr lang="ru-RU" dirty="0" smtClean="0"/>
              <a:t>».</a:t>
            </a:r>
          </a:p>
          <a:p>
            <a:r>
              <a:rPr lang="ru-RU" dirty="0"/>
              <a:t>«Замок Кафки»-</a:t>
            </a:r>
            <a:r>
              <a:rPr lang="ru-RU" dirty="0" err="1"/>
              <a:t>Рикардо</a:t>
            </a:r>
            <a:r>
              <a:rPr lang="ru-RU" dirty="0"/>
              <a:t> </a:t>
            </a:r>
            <a:r>
              <a:rPr lang="ru-RU" dirty="0" err="1"/>
              <a:t>Бофилл</a:t>
            </a:r>
            <a:r>
              <a:rPr lang="ru-RU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908964"/>
            <a:ext cx="6084168" cy="299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96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0"/>
            <a:ext cx="7467600" cy="4525963"/>
          </a:xfrm>
        </p:spPr>
        <p:txBody>
          <a:bodyPr/>
          <a:lstStyle/>
          <a:p>
            <a:r>
              <a:rPr lang="ru-RU" dirty="0"/>
              <a:t>Архитектура постмодерна представлена такими </a:t>
            </a:r>
            <a:r>
              <a:rPr lang="ru-RU" dirty="0" smtClean="0"/>
              <a:t>сооружениями:</a:t>
            </a:r>
          </a:p>
          <a:p>
            <a:r>
              <a:rPr lang="ru-RU" dirty="0" smtClean="0"/>
              <a:t> </a:t>
            </a:r>
            <a:r>
              <a:rPr lang="ru-RU" dirty="0" err="1"/>
              <a:t>Пьяцца</a:t>
            </a:r>
            <a:r>
              <a:rPr lang="ru-RU" dirty="0"/>
              <a:t> </a:t>
            </a:r>
            <a:r>
              <a:rPr lang="ru-RU" dirty="0" err="1"/>
              <a:t>д`Италия</a:t>
            </a:r>
            <a:r>
              <a:rPr lang="ru-RU" dirty="0"/>
              <a:t> в </a:t>
            </a:r>
            <a:r>
              <a:rPr lang="ru-RU" dirty="0" smtClean="0"/>
              <a:t>США </a:t>
            </a:r>
            <a:r>
              <a:rPr lang="ru-RU" dirty="0"/>
              <a:t>«Горбатый дом» в </a:t>
            </a:r>
            <a:r>
              <a:rPr lang="ru-RU" dirty="0" err="1" smtClean="0"/>
              <a:t>Сопоте</a:t>
            </a:r>
            <a:r>
              <a:rPr lang="ru-RU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32856"/>
            <a:ext cx="5796136" cy="3870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96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7467600" cy="4525963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«</a:t>
            </a:r>
            <a:r>
              <a:rPr lang="ru-RU" dirty="0"/>
              <a:t>Здание-робот» в </a:t>
            </a:r>
            <a:r>
              <a:rPr lang="ru-RU" dirty="0" smtClean="0"/>
              <a:t>Бангкоке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17594"/>
            <a:ext cx="7092280" cy="448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28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7467600" cy="4525963"/>
          </a:xfrm>
        </p:spPr>
        <p:txBody>
          <a:bodyPr/>
          <a:lstStyle/>
          <a:p>
            <a:r>
              <a:rPr lang="ru-RU" dirty="0"/>
              <a:t>«Дом-куб» в Роттердаме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7236296" cy="4826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24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528" y="188640"/>
            <a:ext cx="9324528" cy="3891842"/>
          </a:xfrm>
        </p:spPr>
        <p:txBody>
          <a:bodyPr/>
          <a:lstStyle/>
          <a:p>
            <a:r>
              <a:rPr lang="ru-RU" dirty="0"/>
              <a:t>Постмодернизм находится в постоянном поиске. Своим </a:t>
            </a:r>
            <a:r>
              <a:rPr lang="ru-RU" dirty="0" err="1"/>
              <a:t>экспериментаторством</a:t>
            </a:r>
            <a:r>
              <a:rPr lang="ru-RU" dirty="0"/>
              <a:t> он напоминает стихийные двадцатые прошлого века. Свои творения новый стиль облекает в игровую форму, стирая границу между элитарностью и массовостью.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361" y="2996952"/>
            <a:ext cx="6010557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85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352928" cy="6336704"/>
          </a:xfrm>
        </p:spPr>
        <p:txBody>
          <a:bodyPr>
            <a:normAutofit/>
          </a:bodyPr>
          <a:lstStyle/>
          <a:p>
            <a:r>
              <a:rPr lang="ru-RU" dirty="0"/>
              <a:t>В трудах теоретиков и практиков постмодернизма (</a:t>
            </a:r>
            <a:r>
              <a:rPr lang="ru-RU" b="1" dirty="0"/>
              <a:t>Р. </a:t>
            </a:r>
            <a:r>
              <a:rPr lang="ru-RU" b="1" dirty="0" err="1"/>
              <a:t>Вентури</a:t>
            </a:r>
            <a:r>
              <a:rPr lang="ru-RU" b="1" dirty="0"/>
              <a:t>, М. </a:t>
            </a:r>
            <a:r>
              <a:rPr lang="ru-RU" b="1" dirty="0" err="1"/>
              <a:t>Кюло</a:t>
            </a:r>
            <a:r>
              <a:rPr lang="ru-RU" b="1" dirty="0"/>
              <a:t>, Л. </a:t>
            </a:r>
            <a:r>
              <a:rPr lang="ru-RU" b="1" dirty="0" err="1"/>
              <a:t>Крие</a:t>
            </a:r>
            <a:r>
              <a:rPr lang="ru-RU" b="1" dirty="0"/>
              <a:t>, А. Росси, А. </a:t>
            </a:r>
            <a:r>
              <a:rPr lang="ru-RU" b="1" dirty="0" err="1"/>
              <a:t>Грюмбако</a:t>
            </a:r>
            <a:r>
              <a:rPr lang="ru-RU" dirty="0"/>
              <a:t>) сформулированы его следующие постулаты:</a:t>
            </a:r>
            <a:br>
              <a:rPr lang="ru-RU" dirty="0"/>
            </a:br>
            <a:r>
              <a:rPr lang="ru-RU" dirty="0"/>
              <a:t>- "подражания" историческим памятникам и "образцам";</a:t>
            </a:r>
            <a:br>
              <a:rPr lang="ru-RU" dirty="0"/>
            </a:br>
            <a:r>
              <a:rPr lang="ru-RU" dirty="0"/>
              <a:t>- "ссылки" на широко известный памятник архитектуры в общей композиции или ее деталях;</a:t>
            </a:r>
            <a:br>
              <a:rPr lang="ru-RU" dirty="0"/>
            </a:br>
            <a:r>
              <a:rPr lang="ru-RU" dirty="0"/>
              <a:t>- работа в "стилях</a:t>
            </a:r>
            <a:r>
              <a:rPr lang="ru-RU" dirty="0" smtClean="0"/>
              <a:t>";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"повседневности реализма и античности", </a:t>
            </a:r>
          </a:p>
        </p:txBody>
      </p:sp>
    </p:spTree>
    <p:extLst>
      <p:ext uri="{BB962C8B-B14F-4D97-AF65-F5344CB8AC3E}">
        <p14:creationId xmlns:p14="http://schemas.microsoft.com/office/powerpoint/2010/main" val="31726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Выдающиеся </a:t>
            </a:r>
            <a:r>
              <a:rPr lang="ru-RU" b="1" i="1" dirty="0"/>
              <a:t>архитекторы постмодернизма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Рикардо</a:t>
            </a:r>
            <a:r>
              <a:rPr lang="ru-RU" dirty="0"/>
              <a:t> </a:t>
            </a:r>
            <a:r>
              <a:rPr lang="ru-RU" dirty="0" err="1"/>
              <a:t>Бофил</a:t>
            </a:r>
            <a:endParaRPr lang="ru-RU" dirty="0"/>
          </a:p>
          <a:p>
            <a:r>
              <a:rPr lang="ru-RU" dirty="0" smtClean="0"/>
              <a:t>Джон </a:t>
            </a:r>
            <a:r>
              <a:rPr lang="ru-RU" dirty="0" err="1"/>
              <a:t>Берджи</a:t>
            </a:r>
            <a:endParaRPr lang="ru-RU" dirty="0"/>
          </a:p>
          <a:p>
            <a:r>
              <a:rPr lang="ru-RU" dirty="0" smtClean="0"/>
              <a:t>Терри </a:t>
            </a:r>
            <a:r>
              <a:rPr lang="ru-RU" dirty="0" err="1"/>
              <a:t>Фаррел</a:t>
            </a:r>
            <a:endParaRPr lang="ru-RU" dirty="0"/>
          </a:p>
          <a:p>
            <a:r>
              <a:rPr lang="ru-RU" dirty="0" smtClean="0"/>
              <a:t> Майкл </a:t>
            </a:r>
            <a:r>
              <a:rPr lang="ru-RU" dirty="0" err="1"/>
              <a:t>Грейвс</a:t>
            </a:r>
            <a:endParaRPr lang="ru-RU" dirty="0"/>
          </a:p>
          <a:p>
            <a:r>
              <a:rPr lang="ru-RU" dirty="0" smtClean="0"/>
              <a:t>Хельмут </a:t>
            </a:r>
            <a:r>
              <a:rPr lang="ru-RU" dirty="0"/>
              <a:t>Ян</a:t>
            </a:r>
          </a:p>
          <a:p>
            <a:r>
              <a:rPr lang="ru-RU" dirty="0" smtClean="0"/>
              <a:t>Джон </a:t>
            </a:r>
            <a:r>
              <a:rPr lang="ru-RU" dirty="0" err="1"/>
              <a:t>Джерд</a:t>
            </a:r>
            <a:endParaRPr lang="ru-RU" dirty="0"/>
          </a:p>
          <a:p>
            <a:r>
              <a:rPr lang="ru-RU" dirty="0" smtClean="0"/>
              <a:t>Филипп </a:t>
            </a:r>
            <a:r>
              <a:rPr lang="ru-RU" dirty="0"/>
              <a:t>Джонсон</a:t>
            </a:r>
          </a:p>
          <a:p>
            <a:r>
              <a:rPr lang="ru-RU" dirty="0" err="1" smtClean="0"/>
              <a:t>Рикардо</a:t>
            </a:r>
            <a:r>
              <a:rPr lang="ru-RU" dirty="0" smtClean="0"/>
              <a:t> </a:t>
            </a:r>
            <a:r>
              <a:rPr lang="ru-RU" dirty="0" err="1"/>
              <a:t>Легоретта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91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31</TotalTime>
  <Words>163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Franklin Gothic Book</vt:lpstr>
      <vt:lpstr>Wingdings 2</vt:lpstr>
      <vt:lpstr>Техническая</vt:lpstr>
      <vt:lpstr> Постмодернизм в архитектуре. 1970-2000-е гг.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Выдающиеся архитекторы постмодернизма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Постмодернизм в архитектуре.1970-2000-е.гг.</dc:title>
  <dc:creator>777</dc:creator>
  <cp:lastModifiedBy>Power</cp:lastModifiedBy>
  <cp:revision>6</cp:revision>
  <dcterms:created xsi:type="dcterms:W3CDTF">2020-05-13T10:14:15Z</dcterms:created>
  <dcterms:modified xsi:type="dcterms:W3CDTF">2020-08-31T19:46:41Z</dcterms:modified>
</cp:coreProperties>
</file>