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9" r:id="rId3"/>
    <p:sldId id="258" r:id="rId4"/>
    <p:sldId id="260" r:id="rId5"/>
    <p:sldId id="262" r:id="rId6"/>
    <p:sldId id="269" r:id="rId7"/>
    <p:sldId id="263" r:id="rId8"/>
    <p:sldId id="271" r:id="rId9"/>
    <p:sldId id="265" r:id="rId10"/>
    <p:sldId id="267" r:id="rId11"/>
    <p:sldId id="268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792087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Исследовательский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проект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44825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Цвет и названия морей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4572000" y="3072916"/>
            <a:ext cx="4320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		Выполнил:</a:t>
            </a:r>
          </a:p>
          <a:p>
            <a:pPr algn="r"/>
            <a:r>
              <a:rPr lang="ru-RU" dirty="0" smtClean="0"/>
              <a:t>		Пузин Алексей </a:t>
            </a:r>
          </a:p>
          <a:p>
            <a:pPr algn="r"/>
            <a:r>
              <a:rPr lang="ru-RU" dirty="0" smtClean="0"/>
              <a:t>		ученик 2 «б» класса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		Руководитель: </a:t>
            </a:r>
          </a:p>
          <a:p>
            <a:pPr algn="r"/>
            <a:r>
              <a:rPr lang="ru-RU" dirty="0" smtClean="0"/>
              <a:t>Новикова Екатерина Михайловна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Эксперимент №3</a:t>
            </a:r>
            <a:endParaRPr lang="ru-RU" dirty="0"/>
          </a:p>
        </p:txBody>
      </p:sp>
      <p:pic>
        <p:nvPicPr>
          <p:cNvPr id="7" name="Содержимое 6" descr="IMG_0499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" y="1900436"/>
            <a:ext cx="4040188" cy="3030141"/>
          </a:xfrm>
        </p:spPr>
      </p:pic>
      <p:pic>
        <p:nvPicPr>
          <p:cNvPr id="8" name="Содержимое 7" descr="6c0cc1ead7f73719141bbbc662834342_8137b81d-a78e-48a6-bb43-ba712a4eba9c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354540"/>
            <a:ext cx="4041775" cy="21219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Черное море</a:t>
            </a:r>
            <a:endParaRPr lang="ru-RU" dirty="0"/>
          </a:p>
        </p:txBody>
      </p:sp>
      <p:pic>
        <p:nvPicPr>
          <p:cNvPr id="8" name="Содержимое 7" descr="IMG_0504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8693" y="2009013"/>
            <a:ext cx="4769893" cy="3577420"/>
          </a:xfrm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Чёрное море — внутреннее море бассейна Атлантического океана. Существует целый ряд гипотез относительно причин возникновения такого названия.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799628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16832"/>
            <a:ext cx="4040188" cy="2952327"/>
          </a:xfrm>
        </p:spPr>
      </p:pic>
      <p:pic>
        <p:nvPicPr>
          <p:cNvPr id="7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1905312"/>
            <a:ext cx="4041775" cy="302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008112"/>
          </a:xfrm>
        </p:spPr>
        <p:txBody>
          <a:bodyPr/>
          <a:lstStyle/>
          <a:p>
            <a:pPr algn="ctr"/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5800" y="1772816"/>
            <a:ext cx="7772400" cy="352839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В ходе выполнения работы я познакомился с различными теориями происхождения названий морей: Красного, Желтого, Белого и Черного. Внимательно изучив все версии, я выяснил причины, что люди назвали так моря не из-за цвета воды, а исходя из того, что они видели, что происходит с водой. И общее впечатление могло быть основанием для названия морей. Также названия могли сформироваться по причине географического расположения моря. Так в старину «красным» считался юг, а «черным» - север.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611560" y="950790"/>
            <a:ext cx="792088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0813" algn="l"/>
                <a:tab pos="5940425" algn="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0813" algn="l"/>
                <a:tab pos="5940425" algn="r"/>
              </a:tabLst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Красное море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Черное море, Желтое море, Белое море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5230813" algn="l"/>
                <a:tab pos="5940425" algn="r"/>
              </a:tabLst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Белое море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0813" algn="l"/>
                <a:tab pos="5940425" algn="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цвет морской воды.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0813" algn="l"/>
                <a:tab pos="5940425" algn="r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0813" algn="l"/>
                <a:tab pos="5940425" algn="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причины названия морей различными цветами.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0813" algn="l"/>
                <a:tab pos="5940425" algn="r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0813" algn="l"/>
                <a:tab pos="5940425" algn="r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30813" algn="l"/>
                <a:tab pos="5940425" algn="r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заинтересовался морями на нашей планете, </a:t>
            </a: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когда изучал страны на карте мира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и мне стало интересно, почему некоторые моря были названы разными цветами.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08720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узнать наиболее распространенные теории названия морей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-провести эксперименты, подтверждающие некоторые гипотезы возникновения названий морей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-создать видеоролик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считаю, что моря так назвали из-за цвета воды в них;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теоретический (работа с литературой)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экспериментальный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аналитический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755576" y="4437112"/>
            <a:ext cx="7848872" cy="1654522"/>
          </a:xfrm>
        </p:spPr>
        <p:txBody>
          <a:bodyPr/>
          <a:lstStyle/>
          <a:p>
            <a:pPr algn="just"/>
            <a:r>
              <a:rPr lang="ru-RU" dirty="0" smtClean="0"/>
              <a:t>Море — часть Мирового океана, обособленная сушей или возвышениями подводного рельефа.  Как возникли моря точно сказать нельзя, но учёные полагают, что океаны и моря получились из огромных облаков водяного пара, поднимавшегося от вулканов и гор, вскоре после возникновения планеты. Когда поверхность Земли остыла, пар превратился в дождь, который лил и лил, заполняя впадины на земле и смешиваясь с минеральными солями... Так появились океаны и моря.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7a2eca04d315156546c523c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260648"/>
            <a:ext cx="7799784" cy="3940943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1480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Белое море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" name="Содержимое 10" descr="IMG_0501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41719" y="1649228"/>
            <a:ext cx="4625877" cy="4118246"/>
          </a:xfrm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Белое море — внутреннее море на севере России, относится к Северному Ледовитому океану. В научном мире есть две основные версии происхождения названия Белого моря.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Эксперимент №1</a:t>
            </a:r>
            <a:endParaRPr lang="ru-RU" dirty="0"/>
          </a:p>
        </p:txBody>
      </p:sp>
      <p:pic>
        <p:nvPicPr>
          <p:cNvPr id="7" name="Содержимое 6" descr="IMG_0449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" y="1900436"/>
            <a:ext cx="4040188" cy="3030141"/>
          </a:xfrm>
        </p:spPr>
      </p:pic>
      <p:pic>
        <p:nvPicPr>
          <p:cNvPr id="8" name="Содержимое 7" descr="beloe_more_goryashko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949179"/>
            <a:ext cx="4041775" cy="29326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Желтое море</a:t>
            </a:r>
            <a:endParaRPr lang="ru-RU" dirty="0"/>
          </a:p>
        </p:txBody>
      </p:sp>
      <p:pic>
        <p:nvPicPr>
          <p:cNvPr id="11" name="Содержимое 10" descr="IMG_0503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36512" y="2060849"/>
            <a:ext cx="4608512" cy="3456384"/>
          </a:xfrm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Желтое море расположено в Азии.  Здесь только одна версия. Желтому морю название подарила "желтая" река (так переводится с китайского Хуанхэ), которая в него впадает.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Эксперимент №2</a:t>
            </a:r>
            <a:endParaRPr lang="ru-RU" dirty="0"/>
          </a:p>
        </p:txBody>
      </p:sp>
      <p:pic>
        <p:nvPicPr>
          <p:cNvPr id="7" name="Содержимое 6" descr="IMG_0448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" y="1900436"/>
            <a:ext cx="4040188" cy="3030141"/>
          </a:xfrm>
        </p:spPr>
      </p:pic>
      <p:pic>
        <p:nvPicPr>
          <p:cNvPr id="8" name="Содержимое 7" descr="f9c5ffe88dbc236332ab6dd4e9_5f890624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068248"/>
            <a:ext cx="4041775" cy="26945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Красное море </a:t>
            </a:r>
            <a:endParaRPr lang="ru-RU" dirty="0"/>
          </a:p>
        </p:txBody>
      </p:sp>
      <p:pic>
        <p:nvPicPr>
          <p:cNvPr id="11" name="Содержимое 10" descr="IMG_0502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7684" y="2000012"/>
            <a:ext cx="4697885" cy="3523414"/>
          </a:xfrm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Красное море - это внутреннее море Индийского океана. Существует множество теорий о возникновении названия Красного моря, и каждая из них имеет смысл.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899</TotalTime>
  <Words>295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Исследовательский проект</vt:lpstr>
      <vt:lpstr>Презентация PowerPoint</vt:lpstr>
      <vt:lpstr>Презентация PowerPoint</vt:lpstr>
      <vt:lpstr>Презентация PowerPoint</vt:lpstr>
      <vt:lpstr>Белое море</vt:lpstr>
      <vt:lpstr>Эксперимент №1</vt:lpstr>
      <vt:lpstr>Желтое море</vt:lpstr>
      <vt:lpstr>Эксперимент №2</vt:lpstr>
      <vt:lpstr>Красное море </vt:lpstr>
      <vt:lpstr>Эксперимент №3</vt:lpstr>
      <vt:lpstr>Черное море</vt:lpstr>
      <vt:lpstr>Презентация PowerPoint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</dc:title>
  <dc:creator>Kat</dc:creator>
  <cp:lastModifiedBy>Пользователь Windows</cp:lastModifiedBy>
  <cp:revision>5</cp:revision>
  <dcterms:created xsi:type="dcterms:W3CDTF">2020-02-11T12:52:18Z</dcterms:created>
  <dcterms:modified xsi:type="dcterms:W3CDTF">2020-08-31T17:28:07Z</dcterms:modified>
</cp:coreProperties>
</file>