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9"/>
  </p:notesMasterIdLst>
  <p:sldIdLst>
    <p:sldId id="256" r:id="rId3"/>
    <p:sldId id="263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AB0043"/>
    <a:srgbClr val="FFCCFF"/>
    <a:srgbClr val="5A2781"/>
  </p:clrMru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7" autoAdjust="0"/>
    <p:restoredTop sz="94711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26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410FA-6994-4797-BC87-C84953E2D4A9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6CD85-3F42-488C-893A-363CFED11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0B51F-00EF-42B4-82DE-3AB1EB478D57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32772-B5C4-4BD0-B121-8166F31D28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B5B2D-98C3-42DD-817E-B4B4687934CB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D214F-2182-4929-8527-8F7F089614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97B0-AA88-455B-9869-558A0D9B0409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3182E-B7BC-43C5-A834-6FAB801209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3C805-8E27-4AC1-B7C9-E372C4756054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97C0F-5819-4E98-AE6E-204D6E1BC3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AF346-DD9B-4D55-A7F6-3C7BB5CE6B25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B9732-C287-48A4-9CBC-D281AA7BDC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1ACD1-3F2D-4A3B-B194-030D676834CA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244D9-1352-40EB-B20F-129FFDEF99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55A7D-86AF-47FB-AA90-8364BE85E8FF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EB7E3-40BC-4AA4-8A78-49C4E660F4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A8828-9FC2-4A50-97F0-27610F9DDDD4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9F95D-BC18-4C4D-B546-65A1845554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0098A-C19B-4643-BD1B-475B5D08DE47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52E61-7C57-46B8-B2F5-146A181F75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6ACD1-E219-42B5-BBD5-EEE68B75A964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A02AC-E314-4B42-A83F-B56CE89F15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54415-6F37-446C-B0AF-AD1068C3BBEE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C152B-E88F-4D61-9660-5DAB29DA02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88000" sy="95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B653DE-5EC3-4061-8EEF-536655FDF528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DDD4DB-B172-48AC-8EDC-E73147C711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285852" y="571480"/>
            <a:ext cx="6286544" cy="2214578"/>
          </a:xfrm>
        </p:spPr>
        <p:txBody>
          <a:bodyPr/>
          <a:lstStyle/>
          <a:p>
            <a:r>
              <a:rPr lang="ru-RU" sz="4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Козюкова</a:t>
            </a: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Татьяна Николаевна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2571744"/>
            <a:ext cx="1895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портфолио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714480" y="3643314"/>
            <a:ext cx="54321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      </a:t>
            </a:r>
            <a:r>
              <a:rPr lang="ru-RU" sz="2000" i="1" dirty="0" smtClean="0"/>
              <a:t>Воспитатель МАДОУ </a:t>
            </a:r>
            <a:r>
              <a:rPr lang="ru-RU" sz="2000" i="1" dirty="0" err="1" smtClean="0"/>
              <a:t>Кваркенский</a:t>
            </a:r>
            <a:r>
              <a:rPr lang="ru-RU" sz="2000" i="1" dirty="0" smtClean="0"/>
              <a:t> детский сад № 1 « Колосок»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30000"/>
          </a:blip>
          <a:srcRect/>
          <a:tile tx="0" ty="0" sx="88000" sy="95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428604"/>
            <a:ext cx="31420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u="sng" dirty="0" smtClean="0"/>
              <a:t>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Дата рождения: 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02.12.1961г.</a:t>
            </a: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3929066"/>
            <a:ext cx="76363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: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Троицкое педагогическое училище</a:t>
            </a:r>
          </a:p>
          <a:p>
            <a:r>
              <a:rPr lang="ru-RU" sz="8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Специальность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воспитатель дошкольных учреждений</a:t>
            </a:r>
          </a:p>
          <a:p>
            <a:r>
              <a:rPr lang="ru-RU" sz="8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Педагогический стаж: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39 лет </a:t>
            </a:r>
            <a:r>
              <a:rPr lang="ru-RU" sz="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8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Уровень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квалификации: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 квалификационная категор</a:t>
            </a:r>
            <a:r>
              <a:rPr lang="ru-RU" i="1" dirty="0" smtClean="0"/>
              <a:t>ия</a:t>
            </a:r>
            <a:endParaRPr lang="ru-RU" i="1" dirty="0"/>
          </a:p>
        </p:txBody>
      </p:sp>
      <p:pic>
        <p:nvPicPr>
          <p:cNvPr id="6" name="Рисунок 5" descr="IMG_20200829_1414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86398"/>
            <a:ext cx="2786081" cy="37712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30000"/>
          </a:blip>
          <a:srcRect/>
          <a:tile tx="0" ty="0" sx="88000" sy="95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214290"/>
          <a:ext cx="7286676" cy="6737449"/>
        </p:xfrm>
        <a:graphic>
          <a:graphicData uri="http://schemas.openxmlformats.org/drawingml/2006/table">
            <a:tbl>
              <a:tblPr/>
              <a:tblGrid>
                <a:gridCol w="873572"/>
                <a:gridCol w="4779168"/>
                <a:gridCol w="1633936"/>
              </a:tblGrid>
              <a:tr h="714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800" dirty="0">
                        <a:latin typeface="Trebuchet MS"/>
                        <a:ea typeface="Trebuchet MS"/>
                        <a:cs typeface="Times New Roman"/>
                      </a:endParaRPr>
                    </a:p>
                  </a:txBody>
                  <a:tcPr marL="47096" marR="4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Базовое образование, курсы повышения квалификации, повышение категории</a:t>
                      </a:r>
                      <a:endParaRPr lang="ru-RU" sz="1600" dirty="0">
                        <a:latin typeface="Times New Roman" pitchFamily="18" charset="0"/>
                        <a:ea typeface="Trebuchet MS"/>
                        <a:cs typeface="Times New Roman" pitchFamily="18" charset="0"/>
                      </a:endParaRPr>
                    </a:p>
                  </a:txBody>
                  <a:tcPr marL="47096" marR="4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latin typeface="Times New Roman" pitchFamily="18" charset="0"/>
                        <a:ea typeface="Trebuchet MS"/>
                        <a:cs typeface="Times New Roman" pitchFamily="18" charset="0"/>
                      </a:endParaRPr>
                    </a:p>
                  </a:txBody>
                  <a:tcPr marL="47096" marR="4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8664">
                <a:tc>
                  <a:txBody>
                    <a:bodyPr/>
                    <a:lstStyle/>
                    <a:p>
                      <a:pPr marL="457200" indent="-2286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1.    </a:t>
                      </a:r>
                      <a:r>
                        <a:rPr lang="ru-RU" sz="500" dirty="0">
                          <a:solidFill>
                            <a:srgbClr val="0000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solidFill>
                            <a:srgbClr val="0000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latin typeface="Trebuchet MS"/>
                        <a:ea typeface="Trebuchet MS"/>
                        <a:cs typeface="Times New Roman"/>
                      </a:endParaRPr>
                    </a:p>
                  </a:txBody>
                  <a:tcPr marL="47096" marR="4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Базовое образование.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Педагогическое</a:t>
                      </a:r>
                      <a:r>
                        <a:rPr lang="ru-RU" sz="160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 училище г.Троицк </a:t>
                      </a:r>
                      <a:r>
                        <a:rPr lang="ru-RU" sz="1600" baseline="0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Челябинскойобласти</a:t>
                      </a:r>
                      <a:endParaRPr lang="ru-RU" sz="1800" dirty="0">
                        <a:latin typeface="Times New Roman" pitchFamily="18" charset="0"/>
                        <a:ea typeface="Trebuchet MS"/>
                        <a:cs typeface="Times New Roman" pitchFamily="18" charset="0"/>
                      </a:endParaRPr>
                    </a:p>
                  </a:txBody>
                  <a:tcPr marL="47096" marR="4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1981г. </a:t>
                      </a:r>
                      <a:endParaRPr lang="ru-RU" sz="1600" dirty="0">
                        <a:latin typeface="Times New Roman" pitchFamily="18" charset="0"/>
                        <a:ea typeface="Trebuchet MS"/>
                        <a:cs typeface="Times New Roman" pitchFamily="18" charset="0"/>
                      </a:endParaRPr>
                    </a:p>
                  </a:txBody>
                  <a:tcPr marL="47096" marR="4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47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latin typeface="Trebuchet MS"/>
                        <a:ea typeface="Times New Roman"/>
                      </a:endParaRPr>
                    </a:p>
                  </a:txBody>
                  <a:tcPr marL="47096" marR="4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latin typeface="Times New Roman" pitchFamily="18" charset="0"/>
                        <a:ea typeface="Trebuchet MS"/>
                        <a:cs typeface="Times New Roman" pitchFamily="18" charset="0"/>
                      </a:endParaRPr>
                    </a:p>
                  </a:txBody>
                  <a:tcPr marL="47096" marR="4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Times New Roman" pitchFamily="18" charset="0"/>
                        <a:ea typeface="Trebuchet MS"/>
                        <a:cs typeface="Times New Roman" pitchFamily="18" charset="0"/>
                      </a:endParaRPr>
                    </a:p>
                  </a:txBody>
                  <a:tcPr marL="47096" marR="4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0314">
                <a:tc>
                  <a:txBody>
                    <a:bodyPr/>
                    <a:lstStyle/>
                    <a:p>
                      <a:pPr marL="457200" indent="-2286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rgbClr val="00006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600" dirty="0">
                        <a:latin typeface="Trebuchet MS"/>
                        <a:ea typeface="Trebuchet MS"/>
                        <a:cs typeface="Times New Roman"/>
                      </a:endParaRPr>
                    </a:p>
                    <a:p>
                      <a:pPr marL="457200" indent="-2286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latin typeface="Trebuchet MS"/>
                        <a:ea typeface="Trebuchet MS"/>
                        <a:cs typeface="Times New Roman"/>
                      </a:endParaRPr>
                    </a:p>
                  </a:txBody>
                  <a:tcPr marL="47096" marR="4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Курсы </a:t>
                      </a:r>
                      <a:r>
                        <a:rPr lang="ru-RU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повышения квалификации.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Trebuchet MS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 </a:t>
                      </a:r>
                      <a:r>
                        <a:rPr lang="ru-RU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Курсы повышения квалификации в Оренбургском государственном университете по программе курсов базового повышения  квалификации к аттестации на первую категорию педагогов дошкольного образования.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Прошла обучение на курсах повышения квалификации Педагогического университета « Первое сентября и Факультета педагогического образования МГУ им. М.В.Ломоносова в объёме 108 часов по программе « Современные образовательные учреждения»</a:t>
                      </a:r>
                    </a:p>
                    <a:p>
                      <a:pPr marL="228600" indent="-228600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 Курсы повышения квалификации  по теме» Научно- методическое сопровождение ДОУ в условиях реализации ФГОС.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   Курсы повышения квалификации по программе курсов базового повышения  квалификации к аттестации на первую категорию педагогов дошкольного образования.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5.Курсы по программе « Здоровье сберегающие  технологии в ДОУ»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Центр повышения  квалификации и переподготовки  « Луч знаний»                                                                          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Trebuchet MS"/>
                        <a:cs typeface="Times New Roman" pitchFamily="18" charset="0"/>
                      </a:endParaRPr>
                    </a:p>
                  </a:txBody>
                  <a:tcPr marL="47096" marR="4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8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60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27.09.1010</a:t>
                      </a:r>
                      <a:r>
                        <a:rPr lang="ru-RU" sz="1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по 16 10.2010г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01.01 по 30.09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Trebuchet MS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ea typeface="Trebuchet MS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201407.10 по12.102015г.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14.09 по 20 09 2019г.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Май 2020г.</a:t>
                      </a:r>
                    </a:p>
                  </a:txBody>
                  <a:tcPr marL="47096" marR="4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30000"/>
          </a:blip>
          <a:srcRect/>
          <a:tile tx="0" ty="0" sx="88000" sy="95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500034" y="440859"/>
            <a:ext cx="828680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ctr"/>
            <a:r>
              <a:rPr lang="ru-RU" sz="105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Моё педагогическое кредо:  Мир детства радостен и тонок, как флейты плавающий звук,</a:t>
            </a:r>
          </a:p>
          <a:p>
            <a:pPr lvl="0" indent="449263" algn="ctr"/>
            <a:r>
              <a:rPr lang="ru-RU" sz="105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пока смеётся мне ребёнок, я знаю ,что  не зря живу.</a:t>
            </a:r>
          </a:p>
          <a:p>
            <a:pPr lvl="0" indent="449263" algn="ctr"/>
            <a:endParaRPr lang="ru-RU" sz="105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ctr"/>
            <a:r>
              <a:rPr lang="ru-RU" sz="105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я выбрала  профессию воспитатель? Ответ на этот вопрос прост: для меня это не просто работа – это призвание, состояние  души, образ жизни .Я – воспитатель!!!  Я горжусь этим! Много профессий на свете, но эту профессию не   выбирают,  выбирает ОНА!  Случайных  людей здесь не бывает, они просто не смогут жить в этом состоянии. Что для меня быть воспитателем? Не возможность чему-то научить детей, воспитывать их каждый момент,  а каждый день общаться с ними, открывая  для себя новое.</a:t>
            </a:r>
          </a:p>
          <a:p>
            <a:pPr lvl="0" indent="449263" algn="ctr"/>
            <a:r>
              <a:rPr lang="ru-RU" sz="105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Меняются дети, а вместе с ними меняюсь и я. Мне нравится видеть мир глазами детей, находить в этом радость и удовлетворение. Для меня воспитатель не  профессия ,не работа ,  быть воспитателем для меня-  значит жить.</a:t>
            </a:r>
          </a:p>
          <a:p>
            <a:pPr lvl="0" indent="449263" algn="ctr"/>
            <a:r>
              <a:rPr lang="ru-RU" sz="105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 уверенна, что детей надо любить  такими,  какие они есть. Воспитывать в них чувство собственного достоинства  и  ответственность за себя и свои поступки.  Хвалить,  поощрять, одобрять, создавать   положительную  атмосферу  вокруг них.</a:t>
            </a:r>
          </a:p>
          <a:p>
            <a:pPr lvl="0" indent="449263" algn="ctr"/>
            <a:r>
              <a:rPr lang="ru-RU" sz="105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учу детей доброте заботе о ближнем, уважению к другим людям. </a:t>
            </a:r>
            <a:r>
              <a:rPr lang="ru-RU" sz="1050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Воспитывю</a:t>
            </a:r>
            <a:r>
              <a:rPr lang="ru-RU" sz="105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любовь к своей семье и Родине. </a:t>
            </a:r>
          </a:p>
          <a:p>
            <a:pPr lvl="0" indent="449263" algn="ctr"/>
            <a:r>
              <a:rPr lang="ru-RU" sz="105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Каким быть должен  воспитатель? Конечно, </a:t>
            </a:r>
            <a:r>
              <a:rPr lang="ru-RU" sz="1050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добрам</a:t>
            </a:r>
            <a:r>
              <a:rPr lang="ru-RU" sz="105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должен быть!</a:t>
            </a:r>
          </a:p>
          <a:p>
            <a:pPr lvl="0" indent="449263" algn="ctr"/>
            <a:r>
              <a:rPr lang="ru-RU" sz="105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Любить детей, любить ученье, свою профессию любить!</a:t>
            </a:r>
          </a:p>
          <a:p>
            <a:pPr lvl="0" indent="449263" algn="ctr"/>
            <a:r>
              <a:rPr lang="ru-RU" sz="105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Каким быть должен воспитатель? Конечно,  щедрым должен быть!</a:t>
            </a:r>
          </a:p>
          <a:p>
            <a:pPr lvl="0" indent="449263" algn="ctr"/>
            <a:r>
              <a:rPr lang="ru-RU" sz="105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Всего себя без сожаленья он должен детям подарить!»</a:t>
            </a:r>
          </a:p>
          <a:p>
            <a:pPr lvl="0" indent="449263" algn="ctr"/>
            <a:endParaRPr lang="ru-RU" sz="105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ctr"/>
            <a:endParaRPr lang="ru-RU" sz="105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ctr"/>
            <a:endParaRPr lang="ru-RU" sz="105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ctr"/>
            <a:endParaRPr lang="ru-RU" sz="105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ctr"/>
            <a:endParaRPr lang="ru-RU" sz="105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ctr"/>
            <a:endParaRPr lang="ru-RU" sz="105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just"/>
            <a:endParaRPr lang="ru-RU" sz="105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just"/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14678" y="142852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Эссе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 bright="30000"/>
          </a:blip>
          <a:srcRect/>
          <a:tile tx="0" ty="0" sx="88000" sy="95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79782" y="500042"/>
            <a:ext cx="39068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/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Мои достижения и достижения моих детей</a:t>
            </a:r>
          </a:p>
        </p:txBody>
      </p:sp>
      <p:pic>
        <p:nvPicPr>
          <p:cNvPr id="3" name="Рисунок 2" descr="IMG-20200823-WA0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428605"/>
            <a:ext cx="1571636" cy="2643206"/>
          </a:xfrm>
          <a:prstGeom prst="rect">
            <a:avLst/>
          </a:prstGeom>
        </p:spPr>
      </p:pic>
      <p:pic>
        <p:nvPicPr>
          <p:cNvPr id="4" name="Рисунок 3" descr="IMG-20200823-WA0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2000240"/>
            <a:ext cx="2000264" cy="1803787"/>
          </a:xfrm>
          <a:prstGeom prst="rect">
            <a:avLst/>
          </a:prstGeom>
        </p:spPr>
      </p:pic>
      <p:pic>
        <p:nvPicPr>
          <p:cNvPr id="7" name="Рисунок 6" descr="IMG-20200823-WA00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43306" y="2071678"/>
            <a:ext cx="2000264" cy="1714512"/>
          </a:xfrm>
          <a:prstGeom prst="rect">
            <a:avLst/>
          </a:prstGeom>
        </p:spPr>
      </p:pic>
      <p:pic>
        <p:nvPicPr>
          <p:cNvPr id="8" name="Рисунок 7" descr="IMG-20200823-WA001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0628" y="1285860"/>
            <a:ext cx="1997852" cy="2857520"/>
          </a:xfrm>
          <a:prstGeom prst="rect">
            <a:avLst/>
          </a:prstGeom>
        </p:spPr>
      </p:pic>
      <p:pic>
        <p:nvPicPr>
          <p:cNvPr id="10" name="Рисунок 9" descr="IMG-20200823-WA0005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2198" y="4143380"/>
            <a:ext cx="2571768" cy="2714620"/>
          </a:xfrm>
          <a:prstGeom prst="rect">
            <a:avLst/>
          </a:prstGeom>
        </p:spPr>
      </p:pic>
      <p:pic>
        <p:nvPicPr>
          <p:cNvPr id="12" name="Рисунок 11" descr="1418024d9b4a8a1a40953aefdc284f2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57422" y="3857628"/>
            <a:ext cx="2428892" cy="300037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388" y="564357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85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4" name="Рисунок 3" descr="IMG-20200823-WA00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480"/>
            <a:ext cx="4000496" cy="5572140"/>
          </a:xfrm>
          <a:prstGeom prst="rect">
            <a:avLst/>
          </a:prstGeom>
        </p:spPr>
      </p:pic>
      <p:pic>
        <p:nvPicPr>
          <p:cNvPr id="6" name="Рисунок 5" descr="IMG-20200823-WA00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0"/>
            <a:ext cx="4500594" cy="614364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S030005343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5685038-218E-4BF6-813F-C288E5D9DAC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TS030005343</Template>
  <TotalTime>439</TotalTime>
  <Words>486</Words>
  <Application>Microsoft Office PowerPoint</Application>
  <PresentationFormat>Экран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TS030005343</vt:lpstr>
      <vt:lpstr>Козюкова Татьяна Николаевна</vt:lpstr>
      <vt:lpstr>Слайд 2</vt:lpstr>
      <vt:lpstr>Слайд 3</vt:lpstr>
      <vt:lpstr>Слайд 4</vt:lpstr>
      <vt:lpstr>Слайд 5</vt:lpstr>
      <vt:lpstr>Слайд 6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SamLab.ws</dc:creator>
  <cp:lastModifiedBy>User</cp:lastModifiedBy>
  <cp:revision>48</cp:revision>
  <dcterms:created xsi:type="dcterms:W3CDTF">2011-06-26T09:20:27Z</dcterms:created>
  <dcterms:modified xsi:type="dcterms:W3CDTF">2020-08-30T15:24:01Z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TC030005343</vt:lpwstr>
  </property>
</Properties>
</file>