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62507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p.calameoassets.com/171101144158-7a4d6987bb9f44779769f936c9864461/p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96136" y="5949280"/>
            <a:ext cx="3347864" cy="908720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Воспитатель: </a:t>
            </a:r>
            <a:r>
              <a:rPr lang="ru-RU" dirty="0" err="1" smtClean="0">
                <a:solidFill>
                  <a:srgbClr val="C00000"/>
                </a:solidFill>
              </a:rPr>
              <a:t>Чувашова</a:t>
            </a:r>
            <a:r>
              <a:rPr lang="ru-RU" dirty="0" smtClean="0">
                <a:solidFill>
                  <a:srgbClr val="C00000"/>
                </a:solidFill>
              </a:rPr>
              <a:t> Е.В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Елена\Desktop\1 сентября\1 сентября2020\фото 1 сентября 2020\20200901_0906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Елена\Desktop\1 сентября\1 сентября2020\фото 1 сентября 2020\20200901_09090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19" y="260648"/>
            <a:ext cx="3936437" cy="2952328"/>
          </a:xfrm>
          <a:prstGeom prst="rect">
            <a:avLst/>
          </a:prstGeom>
          <a:noFill/>
        </p:spPr>
      </p:pic>
      <p:pic>
        <p:nvPicPr>
          <p:cNvPr id="15363" name="Picture 3" descr="C:\Users\Елена\Desktop\1 сентября\1 сентября2020\фото 1 сентября 2020\20200901_0910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260648"/>
            <a:ext cx="3840426" cy="2880320"/>
          </a:xfrm>
          <a:prstGeom prst="rect">
            <a:avLst/>
          </a:prstGeom>
          <a:noFill/>
        </p:spPr>
      </p:pic>
      <p:pic>
        <p:nvPicPr>
          <p:cNvPr id="15364" name="Picture 4" descr="C:\Users\Елена\Desktop\1 сентября\1 сентября2020\фото 1 сентября 2020\20200901_0925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3768" y="3429000"/>
            <a:ext cx="4224469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Елена\Desktop\1 сентября\1 сентября2020\фото 1 сентября 2020\20200901_09272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60648"/>
            <a:ext cx="4248472" cy="3186354"/>
          </a:xfrm>
          <a:prstGeom prst="rect">
            <a:avLst/>
          </a:prstGeom>
          <a:noFill/>
        </p:spPr>
      </p:pic>
      <p:pic>
        <p:nvPicPr>
          <p:cNvPr id="16387" name="Picture 3" descr="C:\Users\Елена\Desktop\1 сентября\1 сентября2020\фото 1 сентября 2020\20200901_0928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3573016"/>
            <a:ext cx="4139952" cy="3104964"/>
          </a:xfrm>
          <a:prstGeom prst="rect">
            <a:avLst/>
          </a:prstGeom>
          <a:noFill/>
        </p:spPr>
      </p:pic>
      <p:pic>
        <p:nvPicPr>
          <p:cNvPr id="16389" name="Picture 5" descr="https://ds04.infourok.ru/uploads/ex/02b9/0003d348-4787a863/img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6136" y="620688"/>
            <a:ext cx="2784309" cy="2088232"/>
          </a:xfrm>
          <a:prstGeom prst="rect">
            <a:avLst/>
          </a:prstGeom>
          <a:noFill/>
        </p:spPr>
      </p:pic>
      <p:pic>
        <p:nvPicPr>
          <p:cNvPr id="16390" name="Picture 6" descr="C:\Users\Елена\Desktop\1 сентября\1 сентября2020\фото 1 сентября 2020\20200901_09285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3528" y="3645024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1" descr="C:\Users\Елена\Desktop\1 сентября\1 сентября2020\фото 1 сентября 2020\20200901_09324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88640"/>
            <a:ext cx="3851920" cy="2888940"/>
          </a:xfrm>
          <a:prstGeom prst="rect">
            <a:avLst/>
          </a:prstGeom>
          <a:noFill/>
        </p:spPr>
      </p:pic>
      <p:pic>
        <p:nvPicPr>
          <p:cNvPr id="18434" name="Picture 2" descr="C:\Users\Елена\Desktop\1 сентября\1 сентября2020\фото 1 сентября 2020\20200901_09331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332656"/>
            <a:ext cx="3840427" cy="2880320"/>
          </a:xfrm>
          <a:prstGeom prst="rect">
            <a:avLst/>
          </a:prstGeom>
          <a:noFill/>
        </p:spPr>
      </p:pic>
      <p:pic>
        <p:nvPicPr>
          <p:cNvPr id="18435" name="Picture 3" descr="C:\Users\Елена\Desktop\1 сентября\1 сентября2020\фото 1 сентября 2020\20200901_0934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3573016"/>
            <a:ext cx="4067944" cy="3050958"/>
          </a:xfrm>
          <a:prstGeom prst="rect">
            <a:avLst/>
          </a:prstGeom>
          <a:noFill/>
        </p:spPr>
      </p:pic>
      <p:pic>
        <p:nvPicPr>
          <p:cNvPr id="18436" name="Picture 4" descr="C:\Users\Елена\Desktop\1 сентября\1 сентября2020\фото 1 сентября 2020\20200901_09344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60032" y="3501008"/>
            <a:ext cx="3888432" cy="29163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Елена\Desktop\1 сентября\1 сентября2020\фото 1 сентября 2020\20200901_0940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</TotalTime>
  <Words>5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</cp:revision>
  <dcterms:created xsi:type="dcterms:W3CDTF">2020-09-01T07:13:15Z</dcterms:created>
  <dcterms:modified xsi:type="dcterms:W3CDTF">2020-09-01T08:28:39Z</dcterms:modified>
</cp:coreProperties>
</file>