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56" r:id="rId2"/>
    <p:sldId id="260" r:id="rId3"/>
    <p:sldId id="259" r:id="rId4"/>
    <p:sldId id="261" r:id="rId5"/>
    <p:sldId id="263" r:id="rId6"/>
    <p:sldId id="258" r:id="rId7"/>
    <p:sldId id="264" r:id="rId8"/>
    <p:sldId id="265" r:id="rId9"/>
    <p:sldId id="267" r:id="rId10"/>
    <p:sldId id="262" r:id="rId11"/>
    <p:sldId id="266" r:id="rId12"/>
    <p:sldId id="268" r:id="rId13"/>
    <p:sldId id="269" r:id="rId14"/>
    <p:sldId id="270" r:id="rId15"/>
    <p:sldId id="273" r:id="rId16"/>
    <p:sldId id="274" r:id="rId17"/>
    <p:sldId id="275" r:id="rId18"/>
  </p:sldIdLst>
  <p:sldSz cx="9144000" cy="6858000" type="screen4x3"/>
  <p:notesSz cx="6858000" cy="9144000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sz="6000" b="1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6000" b="1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6000" b="1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6000" b="1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6000" b="1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6000" b="1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6000" b="1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6000" b="1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6000" b="1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29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 b="0"/>
          </a:p>
        </p:txBody>
      </p:sp>
      <p:sp>
        <p:nvSpPr>
          <p:cNvPr id="5" name="Прямоугольник 11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 b="0"/>
          </a:p>
        </p:txBody>
      </p:sp>
      <p:sp>
        <p:nvSpPr>
          <p:cNvPr id="6" name="Прямоугольник 13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 b="0"/>
          </a:p>
        </p:txBody>
      </p:sp>
      <p:sp>
        <p:nvSpPr>
          <p:cNvPr id="7" name="Прямоугольник 18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 b="0"/>
          </a:p>
        </p:txBody>
      </p:sp>
      <p:sp>
        <p:nvSpPr>
          <p:cNvPr id="10" name="Прямая соединительная линия 10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 b="0">
              <a:latin typeface="+mn-lt"/>
            </a:endParaRPr>
          </a:p>
        </p:txBody>
      </p:sp>
      <p:sp>
        <p:nvSpPr>
          <p:cNvPr id="11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 b="0">
              <a:latin typeface="+mn-lt"/>
            </a:endParaRPr>
          </a:p>
        </p:txBody>
      </p:sp>
      <p:sp>
        <p:nvSpPr>
          <p:cNvPr id="12" name="Прямая соединительная линия 19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 b="0">
              <a:latin typeface="+mn-lt"/>
            </a:endParaRPr>
          </a:p>
        </p:txBody>
      </p:sp>
      <p:sp>
        <p:nvSpPr>
          <p:cNvPr id="13" name="Прямая соединительная линия 15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 b="0">
              <a:latin typeface="+mn-lt"/>
            </a:endParaRPr>
          </a:p>
        </p:txBody>
      </p:sp>
      <p:sp>
        <p:nvSpPr>
          <p:cNvPr id="14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 b="0">
              <a:latin typeface="+mn-lt"/>
            </a:endParaRPr>
          </a:p>
        </p:txBody>
      </p:sp>
      <p:sp>
        <p:nvSpPr>
          <p:cNvPr id="15" name="Прямая соединительная линия 21"/>
          <p:cNvSpPr>
            <a:spLocks noChangeShapeType="1"/>
          </p:cNvSpPr>
          <p:nvPr/>
        </p:nvSpPr>
        <p:spPr bwMode="auto">
          <a:xfrm>
            <a:off x="9113838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 b="0">
              <a:latin typeface="+mn-lt"/>
            </a:endParaRPr>
          </a:p>
        </p:txBody>
      </p:sp>
      <p:sp>
        <p:nvSpPr>
          <p:cNvPr id="16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 b="0" dirty="0"/>
          </a:p>
        </p:txBody>
      </p:sp>
      <p:sp>
        <p:nvSpPr>
          <p:cNvPr id="17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 b="0" dirty="0"/>
          </a:p>
        </p:txBody>
      </p:sp>
      <p:sp>
        <p:nvSpPr>
          <p:cNvPr id="18" name="Овал 22"/>
          <p:cNvSpPr/>
          <p:nvPr/>
        </p:nvSpPr>
        <p:spPr bwMode="auto">
          <a:xfrm>
            <a:off x="1309688" y="4867275"/>
            <a:ext cx="641350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 b="0" dirty="0"/>
          </a:p>
        </p:txBody>
      </p:sp>
      <p:sp>
        <p:nvSpPr>
          <p:cNvPr id="19" name="Овал 23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 b="0" dirty="0"/>
          </a:p>
        </p:txBody>
      </p:sp>
      <p:sp>
        <p:nvSpPr>
          <p:cNvPr id="20" name="Овал 25"/>
          <p:cNvSpPr/>
          <p:nvPr/>
        </p:nvSpPr>
        <p:spPr bwMode="auto">
          <a:xfrm>
            <a:off x="1663700" y="5788025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 b="0" dirty="0"/>
          </a:p>
        </p:txBody>
      </p:sp>
      <p:sp>
        <p:nvSpPr>
          <p:cNvPr id="21" name="Овал 24"/>
          <p:cNvSpPr/>
          <p:nvPr/>
        </p:nvSpPr>
        <p:spPr>
          <a:xfrm>
            <a:off x="1905000" y="4495800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 b="0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22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463" y="1174750"/>
            <a:ext cx="22860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09F597-3C3B-4BF1-86B8-84EDA4B4AEDA}" type="datetimeFigureOut">
              <a:rPr lang="ru-RU"/>
              <a:pPr>
                <a:defRPr/>
              </a:pPr>
              <a:t>27.08.2020</a:t>
            </a:fld>
            <a:endParaRPr lang="ru-RU"/>
          </a:p>
        </p:txBody>
      </p:sp>
      <p:sp>
        <p:nvSpPr>
          <p:cNvPr id="23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81475"/>
            <a:ext cx="3657600" cy="3841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4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63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0D7391-3C4B-45FF-8548-5D931946609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F8377E-D97C-48F6-B4F7-916FEA498073}" type="datetimeFigureOut">
              <a:rPr lang="ru-RU"/>
              <a:pPr>
                <a:defRPr/>
              </a:pPr>
              <a:t>27.08.2020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60C775-2710-48D2-885B-C97654407FE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AFB87A-727C-41CD-AD87-E204778478FD}" type="datetimeFigureOut">
              <a:rPr lang="ru-RU"/>
              <a:pPr>
                <a:defRPr/>
              </a:pPr>
              <a:t>27.08.2020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1A80FD-550F-4FD1-84FD-F7E0A4A7B9B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14C51274-CF42-4B21-B31B-90665C0F575C}" type="datetimeFigureOut">
              <a:rPr lang="ru-RU"/>
              <a:pPr>
                <a:defRPr/>
              </a:pPr>
              <a:t>27.08.2020</a:t>
            </a:fld>
            <a:endParaRPr lang="ru-RU"/>
          </a:p>
        </p:txBody>
      </p:sp>
      <p:sp>
        <p:nvSpPr>
          <p:cNvPr id="5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C45BF9E6-8914-4389-BF16-98195264AE7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 b="0"/>
          </a:p>
        </p:txBody>
      </p:sp>
      <p:sp>
        <p:nvSpPr>
          <p:cNvPr id="5" name="Прямоугольник 9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 b="0"/>
          </a:p>
        </p:txBody>
      </p:sp>
      <p:sp>
        <p:nvSpPr>
          <p:cNvPr id="6" name="Прямоугольник 10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 b="0"/>
          </a:p>
        </p:txBody>
      </p:sp>
      <p:sp>
        <p:nvSpPr>
          <p:cNvPr id="7" name="Прямоугольник 11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 b="0"/>
          </a:p>
        </p:txBody>
      </p:sp>
      <p:sp>
        <p:nvSpPr>
          <p:cNvPr id="8" name="Прямая соединительная линия 12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 b="0">
              <a:latin typeface="+mn-lt"/>
            </a:endParaRPr>
          </a:p>
        </p:txBody>
      </p:sp>
      <p:sp>
        <p:nvSpPr>
          <p:cNvPr id="9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 b="0">
              <a:latin typeface="+mn-lt"/>
            </a:endParaRPr>
          </a:p>
        </p:txBody>
      </p:sp>
      <p:sp>
        <p:nvSpPr>
          <p:cNvPr id="10" name="Прямая соединительная линия 14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 b="0">
              <a:latin typeface="+mn-lt"/>
            </a:endParaRPr>
          </a:p>
        </p:txBody>
      </p:sp>
      <p:sp>
        <p:nvSpPr>
          <p:cNvPr id="11" name="Прямая соединительная линия 15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 b="0">
              <a:latin typeface="+mn-lt"/>
            </a:endParaRPr>
          </a:p>
        </p:txBody>
      </p:sp>
      <p:sp>
        <p:nvSpPr>
          <p:cNvPr id="12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 b="0">
              <a:latin typeface="+mn-lt"/>
            </a:endParaRPr>
          </a:p>
        </p:txBody>
      </p:sp>
      <p:sp>
        <p:nvSpPr>
          <p:cNvPr id="13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 b="0" dirty="0"/>
          </a:p>
        </p:txBody>
      </p:sp>
      <p:sp>
        <p:nvSpPr>
          <p:cNvPr id="14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 b="0" dirty="0"/>
          </a:p>
        </p:txBody>
      </p:sp>
      <p:sp>
        <p:nvSpPr>
          <p:cNvPr id="15" name="Овал 19"/>
          <p:cNvSpPr/>
          <p:nvPr/>
        </p:nvSpPr>
        <p:spPr bwMode="auto">
          <a:xfrm>
            <a:off x="1323975" y="4867275"/>
            <a:ext cx="642938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 b="0" dirty="0"/>
          </a:p>
        </p:txBody>
      </p:sp>
      <p:sp>
        <p:nvSpPr>
          <p:cNvPr id="16" name="Овал 20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 b="0" dirty="0"/>
          </a:p>
        </p:txBody>
      </p:sp>
      <p:sp>
        <p:nvSpPr>
          <p:cNvPr id="17" name="Овал 21"/>
          <p:cNvSpPr/>
          <p:nvPr/>
        </p:nvSpPr>
        <p:spPr bwMode="auto">
          <a:xfrm>
            <a:off x="1663700" y="5791200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 b="0" dirty="0"/>
          </a:p>
        </p:txBody>
      </p:sp>
      <p:sp>
        <p:nvSpPr>
          <p:cNvPr id="18" name="Овал 22"/>
          <p:cNvSpPr/>
          <p:nvPr/>
        </p:nvSpPr>
        <p:spPr bwMode="auto">
          <a:xfrm>
            <a:off x="1879600" y="4479925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 b="0" dirty="0"/>
          </a:p>
        </p:txBody>
      </p:sp>
      <p:sp>
        <p:nvSpPr>
          <p:cNvPr id="19" name="Прямая соединительная линия 25"/>
          <p:cNvSpPr>
            <a:spLocks noChangeShapeType="1"/>
          </p:cNvSpPr>
          <p:nvPr/>
        </p:nvSpPr>
        <p:spPr bwMode="auto">
          <a:xfrm>
            <a:off x="9097963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 b="0">
              <a:latin typeface="+mn-lt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2875" y="1169988"/>
            <a:ext cx="22860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012E1D-217B-4BFA-A24F-1FB265D56CBC}" type="datetimeFigureOut">
              <a:rPr lang="ru-RU"/>
              <a:pPr>
                <a:defRPr/>
              </a:pPr>
              <a:t>27.08.2020</a:t>
            </a:fld>
            <a:endParaRPr lang="ru-RU"/>
          </a:p>
        </p:txBody>
      </p:sp>
      <p:sp>
        <p:nvSpPr>
          <p:cNvPr id="21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78300"/>
            <a:ext cx="3657600" cy="3841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2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39850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60C634-E3F0-4736-934F-E8E1555F817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7438DE-E24D-4D32-A9CE-6B926334C2AE}" type="datetimeFigureOut">
              <a:rPr lang="ru-RU"/>
              <a:pPr>
                <a:defRPr/>
              </a:pPr>
              <a:t>27.08.2020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F1B67A-EF55-46FE-9093-1ABE2E72A16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DFDA11-D9B9-4790-B1C4-43BCE20D1592}" type="datetimeFigureOut">
              <a:rPr lang="ru-RU"/>
              <a:pPr>
                <a:defRPr/>
              </a:pPr>
              <a:t>27.08.2020</a:t>
            </a:fld>
            <a:endParaRPr lang="ru-RU"/>
          </a:p>
        </p:txBody>
      </p:sp>
      <p:sp>
        <p:nvSpPr>
          <p:cNvPr id="8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AE2D18-9D0B-4FA6-8A01-40954076129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CA9ACED5-C154-4634-81C2-057AC335BFCA}" type="datetimeFigureOut">
              <a:rPr lang="ru-RU"/>
              <a:pPr>
                <a:defRPr/>
              </a:pPr>
              <a:t>27.08.2020</a:t>
            </a:fld>
            <a:endParaRPr lang="ru-RU"/>
          </a:p>
        </p:txBody>
      </p:sp>
      <p:sp>
        <p:nvSpPr>
          <p:cNvPr id="4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D21CCA82-92D9-44FA-BB98-8470ABCEB74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5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0AACFB-B3CD-4880-BAD1-85AC9B3A0095}" type="datetimeFigureOut">
              <a:rPr lang="ru-RU"/>
              <a:pPr>
                <a:defRPr/>
              </a:pPr>
              <a:t>27.08.2020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3505B1-1BCF-45FE-90CA-A76889158BF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 b="0" dirty="0">
              <a:latin typeface="+mn-lt"/>
            </a:endParaRPr>
          </a:p>
        </p:txBody>
      </p:sp>
      <p:sp>
        <p:nvSpPr>
          <p:cNvPr id="6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 b="0" dirty="0">
              <a:latin typeface="+mn-lt"/>
            </a:endParaRPr>
          </a:p>
        </p:txBody>
      </p:sp>
      <p:sp>
        <p:nvSpPr>
          <p:cNvPr id="7" name="Прямая соединительная линия 8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 b="0" dirty="0">
              <a:latin typeface="+mn-lt"/>
            </a:endParaRPr>
          </a:p>
        </p:txBody>
      </p:sp>
      <p:sp>
        <p:nvSpPr>
          <p:cNvPr id="8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 b="0">
              <a:latin typeface="+mn-lt"/>
            </a:endParaRPr>
          </a:p>
        </p:txBody>
      </p:sp>
      <p:sp>
        <p:nvSpPr>
          <p:cNvPr id="9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 b="0"/>
          </a:p>
        </p:txBody>
      </p:sp>
      <p:sp>
        <p:nvSpPr>
          <p:cNvPr id="10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 b="0">
              <a:latin typeface="+mn-lt"/>
            </a:endParaRPr>
          </a:p>
        </p:txBody>
      </p:sp>
      <p:sp>
        <p:nvSpPr>
          <p:cNvPr id="11" name="Овал 13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 b="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/>
          <a:lstStyle>
            <a:lvl1pPr algn="l">
              <a:buNone/>
              <a:defRPr sz="2000" b="1" cap="small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2" name="Дата 20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E2C92176-7ED7-411B-B0F9-69AEC33D9161}" type="datetimeFigureOut">
              <a:rPr lang="ru-RU"/>
              <a:pPr>
                <a:defRPr/>
              </a:pPr>
              <a:t>27.08.2020</a:t>
            </a:fld>
            <a:endParaRPr lang="ru-RU"/>
          </a:p>
        </p:txBody>
      </p:sp>
      <p:sp>
        <p:nvSpPr>
          <p:cNvPr id="13" name="Номер слайда 21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0217B0E0-B5E8-4D4A-B653-E2C4C3665F5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4" name="Нижний колонтитул 22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 b="0">
              <a:latin typeface="+mn-lt"/>
            </a:endParaRPr>
          </a:p>
        </p:txBody>
      </p:sp>
      <p:sp>
        <p:nvSpPr>
          <p:cNvPr id="6" name="Овал 12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 b="0" dirty="0"/>
          </a:p>
        </p:txBody>
      </p:sp>
      <p:sp>
        <p:nvSpPr>
          <p:cNvPr id="7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 b="0">
              <a:latin typeface="+mn-lt"/>
            </a:endParaRPr>
          </a:p>
        </p:txBody>
      </p:sp>
      <p:sp>
        <p:nvSpPr>
          <p:cNvPr id="8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 b="0"/>
          </a:p>
        </p:txBody>
      </p:sp>
      <p:sp>
        <p:nvSpPr>
          <p:cNvPr id="9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 b="0">
              <a:latin typeface="+mn-lt"/>
            </a:endParaRPr>
          </a:p>
        </p:txBody>
      </p:sp>
      <p:sp>
        <p:nvSpPr>
          <p:cNvPr id="10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 b="0" dirty="0">
              <a:latin typeface="+mn-lt"/>
            </a:endParaRPr>
          </a:p>
        </p:txBody>
      </p:sp>
      <p:sp>
        <p:nvSpPr>
          <p:cNvPr id="11" name="Прямая соединительная линия 19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 b="0" dirty="0">
              <a:latin typeface="+mn-lt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spcCol="274320" rtlCol="0" fromWordArt="0" forceAA="0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07AA0407-EC4E-4069-968A-EDAF38646EDF}" type="datetimeFigureOut">
              <a:rPr lang="ru-RU"/>
              <a:pPr>
                <a:defRPr/>
              </a:pPr>
              <a:t>27.08.2020</a:t>
            </a:fld>
            <a:endParaRPr lang="ru-RU"/>
          </a:p>
        </p:txBody>
      </p:sp>
      <p:sp>
        <p:nvSpPr>
          <p:cNvPr id="13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C733F20E-9659-464A-98D9-7F828FB00F8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4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 b="0" dirty="0">
              <a:latin typeface="+mn-lt"/>
            </a:endParaRPr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28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7467600" cy="487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045" y="1081881"/>
            <a:ext cx="2011362" cy="384175"/>
          </a:xfrm>
          <a:prstGeom prst="rect">
            <a:avLst/>
          </a:prstGeom>
        </p:spPr>
        <p:txBody>
          <a:bodyPr vert="horz" anchor="ctr" anchorCtr="0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b="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fld id="{C70EC308-D99F-4DE3-AE33-7A429A2BE16D}" type="datetimeFigureOut">
              <a:rPr lang="ru-RU"/>
              <a:pPr>
                <a:defRPr/>
              </a:pPr>
              <a:t>27.08.2020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89763" y="3736975"/>
            <a:ext cx="32004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b="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 b="0">
              <a:latin typeface="+mn-lt"/>
            </a:endParaRPr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 b="0">
              <a:latin typeface="+mn-lt"/>
            </a:endParaRPr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 b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 b="0">
              <a:latin typeface="+mn-lt"/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1800" b="0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588" y="5734050"/>
            <a:ext cx="609600" cy="520700"/>
          </a:xfrm>
          <a:prstGeom prst="rect">
            <a:avLst/>
          </a:prstGeom>
        </p:spPr>
        <p:txBody>
          <a:bodyPr vert="horz" anchor="ctr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 b="1">
                <a:solidFill>
                  <a:srgbClr val="FFFFFF"/>
                </a:solidFill>
                <a:latin typeface="+mn-lt"/>
              </a:defRPr>
            </a:lvl1pPr>
          </a:lstStyle>
          <a:p>
            <a:pPr>
              <a:defRPr/>
            </a:pPr>
            <a:fld id="{C1FECF84-7367-4F74-8629-4ED3D91E951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8" r:id="rId1"/>
    <p:sldLayoutId id="2147483769" r:id="rId2"/>
    <p:sldLayoutId id="2147483770" r:id="rId3"/>
    <p:sldLayoutId id="2147483767" r:id="rId4"/>
    <p:sldLayoutId id="2147483766" r:id="rId5"/>
    <p:sldLayoutId id="2147483771" r:id="rId6"/>
    <p:sldLayoutId id="2147483765" r:id="rId7"/>
    <p:sldLayoutId id="2147483772" r:id="rId8"/>
    <p:sldLayoutId id="2147483773" r:id="rId9"/>
    <p:sldLayoutId id="2147483764" r:id="rId10"/>
    <p:sldLayoutId id="2147483763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000" kern="1200" cap="small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9pPr>
    </p:titleStyle>
    <p:bodyStyle>
      <a:lvl1pPr marL="273050" indent="-273050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563" algn="l" rtl="0" eaLnBrk="0" fontAlgn="base" hangingPunct="0">
        <a:spcBef>
          <a:spcPct val="20000"/>
        </a:spcBef>
        <a:spcAft>
          <a:spcPct val="0"/>
        </a:spcAft>
        <a:buClr>
          <a:srgbClr val="E0752F"/>
        </a:buClr>
        <a:buSzPct val="60000"/>
        <a:buFont typeface="Wingdings" pitchFamily="2" charset="2"/>
        <a:buChar char="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182563" algn="l" rtl="0" eaLnBrk="0" fontAlgn="base" hangingPunct="0">
        <a:spcBef>
          <a:spcPct val="20000"/>
        </a:spcBef>
        <a:spcAft>
          <a:spcPct val="0"/>
        </a:spcAft>
        <a:buClr>
          <a:srgbClr val="FEC3AE"/>
        </a:buClr>
        <a:buSzPct val="60000"/>
        <a:buFont typeface="Wingdings" pitchFamily="2" charset="2"/>
        <a:buChar char="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182563" algn="l" rtl="0" eaLnBrk="0" fontAlgn="base" hangingPunct="0">
        <a:spcBef>
          <a:spcPct val="20000"/>
        </a:spcBef>
        <a:spcAft>
          <a:spcPct val="0"/>
        </a:spcAft>
        <a:buClr>
          <a:srgbClr val="BDCAE9"/>
        </a:buClr>
        <a:buSzPct val="68000"/>
        <a:buFont typeface="Wingdings 2" pitchFamily="18" charset="2"/>
        <a:buChar char="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14563" y="928688"/>
            <a:ext cx="6172200" cy="1893887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6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Автоматизация звука </a:t>
            </a:r>
            <a:r>
              <a:rPr lang="en-US" sz="6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[</a:t>
            </a:r>
            <a:r>
              <a:rPr lang="ru-RU" sz="6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Ш</a:t>
            </a:r>
            <a:r>
              <a:rPr lang="en-US" sz="6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]</a:t>
            </a:r>
            <a:endParaRPr lang="ru-RU" sz="6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314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86000" y="5003800"/>
            <a:ext cx="6172200" cy="1371600"/>
          </a:xfrm>
        </p:spPr>
        <p:txBody>
          <a:bodyPr/>
          <a:lstStyle/>
          <a:p>
            <a:pPr algn="r" eaLnBrk="1" hangingPunct="1"/>
            <a:r>
              <a:rPr lang="ru-RU" dirty="0" smtClean="0"/>
              <a:t>Автор-составитель</a:t>
            </a:r>
            <a:endParaRPr lang="ru-RU" dirty="0" smtClean="0"/>
          </a:p>
          <a:p>
            <a:pPr algn="r" eaLnBrk="1" hangingPunct="1"/>
            <a:r>
              <a:rPr lang="ru-RU" dirty="0" smtClean="0"/>
              <a:t>Кузнецова А.Р.</a:t>
            </a:r>
          </a:p>
          <a:p>
            <a:pPr algn="r" eaLnBrk="1" hangingPunct="1"/>
            <a:r>
              <a:rPr lang="ru-RU" dirty="0" smtClean="0"/>
              <a:t>Учитель-логопед</a:t>
            </a:r>
          </a:p>
          <a:p>
            <a:pPr algn="r" eaLnBrk="1" hangingPunct="1"/>
            <a:r>
              <a:rPr lang="ru-RU" dirty="0" smtClean="0"/>
              <a:t>ОКУ «</a:t>
            </a:r>
            <a:r>
              <a:rPr lang="ru-RU" smtClean="0"/>
              <a:t>Центр «Перспектива</a:t>
            </a:r>
            <a:r>
              <a:rPr lang="ru-RU" dirty="0" smtClean="0"/>
              <a:t>»</a:t>
            </a:r>
            <a:r>
              <a:rPr lang="ru-RU" dirty="0" smtClean="0"/>
              <a:t> </a:t>
            </a:r>
            <a:endParaRPr lang="ru-RU" dirty="0" smtClean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2"/>
          <p:cNvSpPr>
            <a:spLocks noGrp="1"/>
          </p:cNvSpPr>
          <p:nvPr>
            <p:ph type="title" idx="4294967295"/>
          </p:nvPr>
        </p:nvSpPr>
        <p:spPr bwMode="auto">
          <a:xfrm>
            <a:off x="539750" y="5300663"/>
            <a:ext cx="7467600" cy="1143000"/>
          </a:xfrm>
          <a:noFill/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ru-RU" sz="6000" b="1" cap="none" smtClean="0">
                <a:solidFill>
                  <a:schemeClr val="tx1"/>
                </a:solidFill>
                <a:latin typeface="Times New Roman" pitchFamily="18" charset="0"/>
              </a:rPr>
              <a:t>           МЫ</a:t>
            </a:r>
            <a:r>
              <a:rPr lang="ru-RU" sz="6000" b="1" cap="none" smtClean="0">
                <a:solidFill>
                  <a:srgbClr val="FF3300"/>
                </a:solidFill>
                <a:latin typeface="Times New Roman" pitchFamily="18" charset="0"/>
              </a:rPr>
              <a:t>Ш</a:t>
            </a:r>
            <a:r>
              <a:rPr lang="ru-RU" sz="6000" b="1" cap="none" smtClean="0">
                <a:solidFill>
                  <a:schemeClr val="tx1"/>
                </a:solidFill>
                <a:latin typeface="Times New Roman" pitchFamily="18" charset="0"/>
              </a:rPr>
              <a:t>Ь</a:t>
            </a:r>
          </a:p>
        </p:txBody>
      </p:sp>
      <p:pic>
        <p:nvPicPr>
          <p:cNvPr id="22530" name="Picture 5" descr="Похожее изображение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92275" y="620713"/>
            <a:ext cx="4889500" cy="5329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2"/>
          <p:cNvSpPr>
            <a:spLocks noGrp="1"/>
          </p:cNvSpPr>
          <p:nvPr>
            <p:ph type="title" idx="4294967295"/>
          </p:nvPr>
        </p:nvSpPr>
        <p:spPr bwMode="auto">
          <a:xfrm>
            <a:off x="539750" y="5300663"/>
            <a:ext cx="7467600" cy="1143000"/>
          </a:xfrm>
          <a:noFill/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ru-RU" sz="6000" b="1" cap="none" smtClean="0">
                <a:solidFill>
                  <a:schemeClr val="tx1"/>
                </a:solidFill>
                <a:latin typeface="Times New Roman" pitchFamily="18" charset="0"/>
              </a:rPr>
              <a:t>      КАРАНДА</a:t>
            </a:r>
            <a:r>
              <a:rPr lang="ru-RU" sz="6000" b="1" cap="none" smtClean="0">
                <a:solidFill>
                  <a:srgbClr val="FF3300"/>
                </a:solidFill>
                <a:latin typeface="Times New Roman" pitchFamily="18" charset="0"/>
              </a:rPr>
              <a:t>Ш</a:t>
            </a:r>
            <a:endParaRPr lang="ru-RU" sz="6000" b="1" cap="none" smtClean="0">
              <a:solidFill>
                <a:schemeClr val="tx1"/>
              </a:solidFill>
              <a:latin typeface="Times New Roman" pitchFamily="18" charset="0"/>
            </a:endParaRPr>
          </a:p>
        </p:txBody>
      </p:sp>
      <p:pic>
        <p:nvPicPr>
          <p:cNvPr id="23554" name="Picture 7" descr="Картинки по запросу КАРАНДАШ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4075" y="981075"/>
            <a:ext cx="4752975" cy="3589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2"/>
          <p:cNvSpPr>
            <a:spLocks noGrp="1"/>
          </p:cNvSpPr>
          <p:nvPr>
            <p:ph type="title" idx="4294967295"/>
          </p:nvPr>
        </p:nvSpPr>
        <p:spPr bwMode="auto">
          <a:xfrm>
            <a:off x="323850" y="4868863"/>
            <a:ext cx="8280400" cy="1647825"/>
          </a:xfrm>
          <a:noFill/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rmAutofit fontScale="90000"/>
          </a:bodyPr>
          <a:lstStyle/>
          <a:p>
            <a:pPr eaLnBrk="1" hangingPunct="1"/>
            <a:r>
              <a:rPr lang="ru-RU" sz="6000" b="1" cap="none" smtClean="0">
                <a:solidFill>
                  <a:schemeClr val="tx1"/>
                </a:solidFill>
                <a:latin typeface="Times New Roman" pitchFamily="18" charset="0"/>
              </a:rPr>
              <a:t>БОЛЬ</a:t>
            </a:r>
            <a:r>
              <a:rPr lang="ru-RU" sz="6000" b="1" cap="none" smtClean="0">
                <a:solidFill>
                  <a:srgbClr val="FF3300"/>
                </a:solidFill>
                <a:latin typeface="Times New Roman" pitchFamily="18" charset="0"/>
              </a:rPr>
              <a:t>Ш</a:t>
            </a:r>
            <a:r>
              <a:rPr lang="ru-RU" sz="6000" b="1" cap="none" smtClean="0">
                <a:solidFill>
                  <a:schemeClr val="tx1"/>
                </a:solidFill>
                <a:latin typeface="Times New Roman" pitchFamily="18" charset="0"/>
              </a:rPr>
              <a:t>АЯ РОМА</a:t>
            </a:r>
            <a:r>
              <a:rPr lang="ru-RU" sz="6000" b="1" cap="none" smtClean="0">
                <a:solidFill>
                  <a:srgbClr val="FF3300"/>
                </a:solidFill>
                <a:latin typeface="Times New Roman" pitchFamily="18" charset="0"/>
              </a:rPr>
              <a:t>Ш</a:t>
            </a:r>
            <a:r>
              <a:rPr lang="ru-RU" sz="6000" b="1" cap="none" smtClean="0">
                <a:solidFill>
                  <a:schemeClr val="tx1"/>
                </a:solidFill>
                <a:latin typeface="Times New Roman" pitchFamily="18" charset="0"/>
              </a:rPr>
              <a:t>КА</a:t>
            </a:r>
          </a:p>
        </p:txBody>
      </p:sp>
      <p:pic>
        <p:nvPicPr>
          <p:cNvPr id="24578" name="Picture 5" descr="Похожее изображение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16238" y="404813"/>
            <a:ext cx="5429250" cy="5286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2"/>
          <p:cNvSpPr>
            <a:spLocks noGrp="1"/>
          </p:cNvSpPr>
          <p:nvPr>
            <p:ph type="title" idx="4294967295"/>
          </p:nvPr>
        </p:nvSpPr>
        <p:spPr bwMode="auto">
          <a:xfrm>
            <a:off x="395288" y="5013325"/>
            <a:ext cx="8064500" cy="1646238"/>
          </a:xfrm>
          <a:noFill/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ru-RU" sz="6000" b="1" cap="none" dirty="0" smtClean="0">
                <a:solidFill>
                  <a:schemeClr val="tx1"/>
                </a:solidFill>
                <a:latin typeface="Times New Roman" pitchFamily="18" charset="0"/>
              </a:rPr>
              <a:t>  П</a:t>
            </a:r>
            <a:r>
              <a:rPr lang="ru-RU" sz="6000" b="1" cap="none" dirty="0" smtClean="0">
                <a:solidFill>
                  <a:srgbClr val="FF3300"/>
                </a:solidFill>
                <a:latin typeface="Times New Roman" pitchFamily="18" charset="0"/>
              </a:rPr>
              <a:t>Ш</a:t>
            </a:r>
            <a:r>
              <a:rPr lang="ru-RU" sz="6000" b="1" cap="none" dirty="0" smtClean="0">
                <a:solidFill>
                  <a:schemeClr val="tx1"/>
                </a:solidFill>
                <a:latin typeface="Times New Roman" pitchFamily="18" charset="0"/>
              </a:rPr>
              <a:t>ЁННАЯ  КА</a:t>
            </a:r>
            <a:r>
              <a:rPr lang="ru-RU" sz="6000" b="1" cap="none" dirty="0" smtClean="0">
                <a:solidFill>
                  <a:srgbClr val="FF3300"/>
                </a:solidFill>
                <a:latin typeface="Times New Roman" pitchFamily="18" charset="0"/>
              </a:rPr>
              <a:t>Ш</a:t>
            </a:r>
            <a:r>
              <a:rPr lang="ru-RU" sz="6000" b="1" cap="none" dirty="0" smtClean="0">
                <a:solidFill>
                  <a:schemeClr val="tx1"/>
                </a:solidFill>
                <a:latin typeface="Times New Roman" pitchFamily="18" charset="0"/>
              </a:rPr>
              <a:t>А</a:t>
            </a:r>
          </a:p>
        </p:txBody>
      </p:sp>
      <p:sp>
        <p:nvSpPr>
          <p:cNvPr id="25602" name="AutoShape 5" descr="Картинки по запросу мешок с пшеном"/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1" hangingPunct="1"/>
            <a:endParaRPr lang="ru-RU" sz="1800" b="0">
              <a:latin typeface="Arial" charset="0"/>
            </a:endParaRPr>
          </a:p>
        </p:txBody>
      </p:sp>
      <p:sp>
        <p:nvSpPr>
          <p:cNvPr id="25603" name="AutoShape 7" descr="Картинки по запросу мешок с пшеном"/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1" hangingPunct="1"/>
            <a:endParaRPr lang="ru-RU" sz="1800" b="0">
              <a:latin typeface="Arial" charset="0"/>
            </a:endParaRPr>
          </a:p>
        </p:txBody>
      </p:sp>
      <p:sp>
        <p:nvSpPr>
          <p:cNvPr id="25604" name="AutoShape 10" descr="grains-millet-sack-isolated-white-background-burlap-heap-groat-burlap-72555350"/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1" hangingPunct="1"/>
            <a:endParaRPr lang="ru-RU" sz="1800" b="0">
              <a:latin typeface="Arial" charset="0"/>
            </a:endParaRPr>
          </a:p>
        </p:txBody>
      </p:sp>
      <p:pic>
        <p:nvPicPr>
          <p:cNvPr id="25605" name="Picture 13" descr="Картинки по запросу пшённая каша 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00113" y="692150"/>
            <a:ext cx="6840537" cy="4564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2"/>
          <p:cNvSpPr>
            <a:spLocks noGrp="1"/>
          </p:cNvSpPr>
          <p:nvPr>
            <p:ph type="title" idx="4294967295"/>
          </p:nvPr>
        </p:nvSpPr>
        <p:spPr bwMode="auto">
          <a:xfrm>
            <a:off x="684213" y="5157788"/>
            <a:ext cx="7467600" cy="1143000"/>
          </a:xfrm>
          <a:noFill/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Autofit/>
          </a:bodyPr>
          <a:lstStyle/>
          <a:p>
            <a:pPr eaLnBrk="1" hangingPunct="1"/>
            <a:r>
              <a:rPr lang="ru-RU" sz="6000" b="1" cap="none" dirty="0" smtClean="0">
                <a:solidFill>
                  <a:srgbClr val="FF3300"/>
                </a:solidFill>
                <a:latin typeface="Times New Roman" pitchFamily="18" charset="0"/>
              </a:rPr>
              <a:t>Ш</a:t>
            </a:r>
            <a:r>
              <a:rPr lang="ru-RU" sz="6000" b="1" cap="none" dirty="0" smtClean="0">
                <a:solidFill>
                  <a:schemeClr val="tx1"/>
                </a:solidFill>
                <a:latin typeface="Times New Roman" pitchFamily="18" charset="0"/>
              </a:rPr>
              <a:t>УР</a:t>
            </a:r>
            <a:r>
              <a:rPr lang="ru-RU" sz="6000" b="1" cap="none" dirty="0" smtClean="0">
                <a:solidFill>
                  <a:srgbClr val="FF3300"/>
                </a:solidFill>
                <a:latin typeface="Times New Roman" pitchFamily="18" charset="0"/>
              </a:rPr>
              <a:t>Ш</a:t>
            </a:r>
            <a:r>
              <a:rPr lang="ru-RU" sz="6000" b="1" cap="none" dirty="0" smtClean="0">
                <a:solidFill>
                  <a:schemeClr val="tx1"/>
                </a:solidFill>
                <a:latin typeface="Times New Roman" pitchFamily="18" charset="0"/>
              </a:rPr>
              <a:t>ИТ </a:t>
            </a:r>
            <a:br>
              <a:rPr lang="ru-RU" sz="6000" b="1" cap="none" dirty="0" smtClean="0">
                <a:solidFill>
                  <a:schemeClr val="tx1"/>
                </a:solidFill>
                <a:latin typeface="Times New Roman" pitchFamily="18" charset="0"/>
              </a:rPr>
            </a:br>
            <a:r>
              <a:rPr lang="ru-RU" sz="6000" b="1" cap="none" dirty="0" smtClean="0">
                <a:solidFill>
                  <a:schemeClr val="tx1"/>
                </a:solidFill>
                <a:latin typeface="Times New Roman" pitchFamily="18" charset="0"/>
              </a:rPr>
              <a:t>КАМЫ</a:t>
            </a:r>
            <a:r>
              <a:rPr lang="ru-RU" sz="6000" b="1" cap="none" dirty="0" smtClean="0">
                <a:solidFill>
                  <a:srgbClr val="FF3300"/>
                </a:solidFill>
                <a:latin typeface="Times New Roman" pitchFamily="18" charset="0"/>
              </a:rPr>
              <a:t>Ш</a:t>
            </a:r>
            <a:endParaRPr lang="ru-RU" sz="6000" b="1" cap="none" dirty="0" smtClean="0">
              <a:solidFill>
                <a:schemeClr val="tx1"/>
              </a:solidFill>
              <a:latin typeface="Times New Roman" pitchFamily="18" charset="0"/>
            </a:endParaRPr>
          </a:p>
        </p:txBody>
      </p:sp>
      <p:pic>
        <p:nvPicPr>
          <p:cNvPr id="26629" name="Picture 5" descr="29b47cccf28035bd20848c5601dac23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87900" y="376238"/>
            <a:ext cx="3375025" cy="648176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6" name="Picture 6" descr="1285578466_84604-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492500" y="0"/>
            <a:ext cx="4292600" cy="6858000"/>
          </a:xfrm>
          <a:prstGeom prst="rect">
            <a:avLst/>
          </a:prstGeom>
          <a:noFill/>
        </p:spPr>
      </p:pic>
      <p:sp>
        <p:nvSpPr>
          <p:cNvPr id="35842" name="Rectangle 2"/>
          <p:cNvSpPr>
            <a:spLocks noGrp="1"/>
          </p:cNvSpPr>
          <p:nvPr>
            <p:ph type="title" idx="4294967295"/>
          </p:nvPr>
        </p:nvSpPr>
        <p:spPr bwMode="auto">
          <a:xfrm>
            <a:off x="250825" y="4797425"/>
            <a:ext cx="5508625" cy="1714500"/>
          </a:xfrm>
          <a:noFill/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rmAutofit fontScale="90000"/>
          </a:bodyPr>
          <a:lstStyle/>
          <a:p>
            <a:r>
              <a:rPr lang="ru-RU" sz="6000" b="1" cap="none" smtClean="0">
                <a:solidFill>
                  <a:schemeClr val="tx1"/>
                </a:solidFill>
                <a:latin typeface="Times New Roman" pitchFamily="18" charset="0"/>
              </a:rPr>
              <a:t>ВОЗДУ</a:t>
            </a:r>
            <a:r>
              <a:rPr lang="ru-RU" sz="6000" b="1" cap="none" smtClean="0">
                <a:solidFill>
                  <a:srgbClr val="FF3300"/>
                </a:solidFill>
                <a:latin typeface="Times New Roman" pitchFamily="18" charset="0"/>
              </a:rPr>
              <a:t>Ш</a:t>
            </a:r>
            <a:r>
              <a:rPr lang="ru-RU" sz="6000" b="1" cap="none" smtClean="0">
                <a:solidFill>
                  <a:schemeClr val="tx1"/>
                </a:solidFill>
                <a:latin typeface="Times New Roman" pitchFamily="18" charset="0"/>
              </a:rPr>
              <a:t>НЫЕ </a:t>
            </a:r>
            <a:r>
              <a:rPr lang="ru-RU" sz="6000" b="1" cap="none" smtClean="0">
                <a:solidFill>
                  <a:srgbClr val="FF3300"/>
                </a:solidFill>
                <a:latin typeface="Times New Roman" pitchFamily="18" charset="0"/>
              </a:rPr>
              <a:t>Ш</a:t>
            </a:r>
            <a:r>
              <a:rPr lang="ru-RU" sz="6000" b="1" cap="none" smtClean="0">
                <a:solidFill>
                  <a:schemeClr val="tx1"/>
                </a:solidFill>
                <a:latin typeface="Times New Roman" pitchFamily="18" charset="0"/>
              </a:rPr>
              <a:t>АРИКИ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/>
          </p:cNvSpPr>
          <p:nvPr>
            <p:ph type="title" idx="4294967295"/>
          </p:nvPr>
        </p:nvSpPr>
        <p:spPr bwMode="auto">
          <a:xfrm>
            <a:off x="395288" y="5445125"/>
            <a:ext cx="7467600" cy="1143000"/>
          </a:xfrm>
          <a:noFill/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rmAutofit fontScale="90000"/>
          </a:bodyPr>
          <a:lstStyle/>
          <a:p>
            <a:r>
              <a:rPr lang="ru-RU" sz="6000" b="1" cap="none" dirty="0" smtClean="0">
                <a:solidFill>
                  <a:schemeClr val="tx1"/>
                </a:solidFill>
                <a:latin typeface="Times New Roman" pitchFamily="18" charset="0"/>
              </a:rPr>
              <a:t>ПЛОДЫ </a:t>
            </a:r>
            <a:r>
              <a:rPr lang="ru-RU" sz="6000" b="1" cap="none" dirty="0" smtClean="0">
                <a:solidFill>
                  <a:srgbClr val="FF3300"/>
                </a:solidFill>
                <a:latin typeface="Times New Roman" pitchFamily="18" charset="0"/>
              </a:rPr>
              <a:t>Ш</a:t>
            </a:r>
            <a:r>
              <a:rPr lang="ru-RU" sz="6000" b="1" cap="none" dirty="0" smtClean="0">
                <a:solidFill>
                  <a:schemeClr val="tx1"/>
                </a:solidFill>
                <a:latin typeface="Times New Roman" pitchFamily="18" charset="0"/>
              </a:rPr>
              <a:t>ИПОВНИКА</a:t>
            </a:r>
          </a:p>
        </p:txBody>
      </p:sp>
      <p:sp>
        <p:nvSpPr>
          <p:cNvPr id="36869" name="AutoShape 5" descr="Polza-i-vred-shipovnika-2"/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</p:spPr>
        <p:txBody>
          <a:bodyPr/>
          <a:lstStyle/>
          <a:p>
            <a:endParaRPr lang="ru-RU"/>
          </a:p>
        </p:txBody>
      </p:sp>
      <p:sp>
        <p:nvSpPr>
          <p:cNvPr id="36871" name="AutoShape 7" descr="Polza-i-vred-shipovnika-2"/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</p:spPr>
        <p:txBody>
          <a:bodyPr/>
          <a:lstStyle/>
          <a:p>
            <a:endParaRPr lang="ru-RU"/>
          </a:p>
        </p:txBody>
      </p:sp>
      <p:pic>
        <p:nvPicPr>
          <p:cNvPr id="36873" name="Picture 9" descr="Polza-i-vred-shipovnika-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68538" y="188913"/>
            <a:ext cx="6302375" cy="420211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3" name="Picture 5" descr="0_72e01_429e196a_L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-21600000">
            <a:off x="250825" y="765175"/>
            <a:ext cx="4833938" cy="5265738"/>
          </a:xfrm>
          <a:prstGeom prst="rect">
            <a:avLst/>
          </a:prstGeom>
          <a:noFill/>
        </p:spPr>
      </p:pic>
      <p:sp>
        <p:nvSpPr>
          <p:cNvPr id="37890" name="Rectangle 2"/>
          <p:cNvSpPr>
            <a:spLocks noGrp="1"/>
          </p:cNvSpPr>
          <p:nvPr>
            <p:ph type="title" idx="4294967295"/>
          </p:nvPr>
        </p:nvSpPr>
        <p:spPr bwMode="auto">
          <a:xfrm>
            <a:off x="3348038" y="4221163"/>
            <a:ext cx="5545137" cy="2439987"/>
          </a:xfrm>
          <a:noFill/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ru-RU" sz="6000" b="1" cap="none" smtClean="0">
                <a:solidFill>
                  <a:schemeClr val="tx1"/>
                </a:solidFill>
                <a:latin typeface="Times New Roman" pitchFamily="18" charset="0"/>
              </a:rPr>
              <a:t>ПУ</a:t>
            </a:r>
            <a:r>
              <a:rPr lang="ru-RU" sz="6000" b="1" cap="none" smtClean="0">
                <a:solidFill>
                  <a:srgbClr val="FF3300"/>
                </a:solidFill>
                <a:latin typeface="Times New Roman" pitchFamily="18" charset="0"/>
              </a:rPr>
              <a:t>Ш</a:t>
            </a:r>
            <a:r>
              <a:rPr lang="ru-RU" sz="6000" b="1" cap="none" smtClean="0">
                <a:solidFill>
                  <a:schemeClr val="tx1"/>
                </a:solidFill>
                <a:latin typeface="Times New Roman" pitchFamily="18" charset="0"/>
              </a:rPr>
              <a:t>ИСТЫЙ МИ</a:t>
            </a:r>
            <a:r>
              <a:rPr lang="ru-RU" sz="6000" b="1" cap="none" smtClean="0">
                <a:solidFill>
                  <a:srgbClr val="FF3300"/>
                </a:solidFill>
                <a:latin typeface="Times New Roman" pitchFamily="18" charset="0"/>
              </a:rPr>
              <a:t>Ш</a:t>
            </a:r>
            <a:r>
              <a:rPr lang="ru-RU" sz="6000" b="1" cap="none" smtClean="0">
                <a:solidFill>
                  <a:schemeClr val="tx1"/>
                </a:solidFill>
                <a:latin typeface="Times New Roman" pitchFamily="18" charset="0"/>
              </a:rPr>
              <a:t>КА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2"/>
          <p:cNvSpPr>
            <a:spLocks noGrp="1"/>
          </p:cNvSpPr>
          <p:nvPr>
            <p:ph type="title" idx="4294967295"/>
          </p:nvPr>
        </p:nvSpPr>
        <p:spPr bwMode="auto">
          <a:xfrm>
            <a:off x="539750" y="5084763"/>
            <a:ext cx="7467600" cy="1143000"/>
          </a:xfrm>
          <a:noFill/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ru-RU" sz="6000" b="1" cap="none" smtClean="0">
                <a:solidFill>
                  <a:srgbClr val="FF3300"/>
                </a:solidFill>
                <a:latin typeface="Times New Roman" pitchFamily="18" charset="0"/>
              </a:rPr>
              <a:t>            Ш</a:t>
            </a:r>
            <a:r>
              <a:rPr lang="ru-RU" sz="6000" b="1" cap="none" smtClean="0">
                <a:solidFill>
                  <a:schemeClr val="tx1"/>
                </a:solidFill>
                <a:latin typeface="Times New Roman" pitchFamily="18" charset="0"/>
              </a:rPr>
              <a:t>АРФ</a:t>
            </a:r>
          </a:p>
        </p:txBody>
      </p:sp>
      <p:pic>
        <p:nvPicPr>
          <p:cNvPr id="14338" name="Picture 4" descr="Рисунок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08175" y="620713"/>
            <a:ext cx="5184775" cy="429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2"/>
          <p:cNvSpPr>
            <a:spLocks noGrp="1"/>
          </p:cNvSpPr>
          <p:nvPr>
            <p:ph type="title" idx="4294967295"/>
          </p:nvPr>
        </p:nvSpPr>
        <p:spPr bwMode="auto">
          <a:xfrm>
            <a:off x="611188" y="5157788"/>
            <a:ext cx="7467600" cy="1143000"/>
          </a:xfrm>
          <a:noFill/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ru-RU" sz="6000" b="1" cap="none" smtClean="0">
                <a:solidFill>
                  <a:srgbClr val="FF3300"/>
                </a:solidFill>
                <a:latin typeface="Times New Roman" pitchFamily="18" charset="0"/>
              </a:rPr>
              <a:t>           Ш</a:t>
            </a:r>
            <a:r>
              <a:rPr lang="ru-RU" sz="6000" b="1" cap="none" smtClean="0">
                <a:solidFill>
                  <a:schemeClr val="tx1"/>
                </a:solidFill>
                <a:latin typeface="Times New Roman" pitchFamily="18" charset="0"/>
              </a:rPr>
              <a:t>АПКА</a:t>
            </a:r>
          </a:p>
        </p:txBody>
      </p:sp>
      <p:pic>
        <p:nvPicPr>
          <p:cNvPr id="15362" name="Picture 4" descr="Рисунок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84438" y="260350"/>
            <a:ext cx="3913187" cy="5013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2"/>
          <p:cNvSpPr>
            <a:spLocks noGrp="1"/>
          </p:cNvSpPr>
          <p:nvPr>
            <p:ph type="title" idx="4294967295"/>
          </p:nvPr>
        </p:nvSpPr>
        <p:spPr bwMode="auto">
          <a:xfrm>
            <a:off x="539750" y="5373688"/>
            <a:ext cx="7467600" cy="1143000"/>
          </a:xfrm>
          <a:noFill/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ru-RU" sz="6000" b="1" cap="none" smtClean="0">
                <a:solidFill>
                  <a:schemeClr val="tx1"/>
                </a:solidFill>
                <a:latin typeface="Times New Roman" pitchFamily="18" charset="0"/>
              </a:rPr>
              <a:t>       </a:t>
            </a:r>
            <a:r>
              <a:rPr lang="ru-RU" sz="6000" b="1" cap="none" smtClean="0">
                <a:solidFill>
                  <a:srgbClr val="FF3300"/>
                </a:solidFill>
                <a:latin typeface="Times New Roman" pitchFamily="18" charset="0"/>
              </a:rPr>
              <a:t>Ш</a:t>
            </a:r>
            <a:r>
              <a:rPr lang="ru-RU" sz="6000" b="1" cap="none" smtClean="0">
                <a:solidFill>
                  <a:schemeClr val="tx1"/>
                </a:solidFill>
                <a:latin typeface="Times New Roman" pitchFamily="18" charset="0"/>
              </a:rPr>
              <a:t>АХМАТЫ</a:t>
            </a:r>
          </a:p>
        </p:txBody>
      </p:sp>
      <p:pic>
        <p:nvPicPr>
          <p:cNvPr id="16386" name="Picture 5" descr="Похожее изображение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4213" y="404813"/>
            <a:ext cx="7620000" cy="5076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2"/>
          <p:cNvSpPr>
            <a:spLocks noGrp="1"/>
          </p:cNvSpPr>
          <p:nvPr>
            <p:ph type="title" idx="4294967295"/>
          </p:nvPr>
        </p:nvSpPr>
        <p:spPr bwMode="auto">
          <a:xfrm>
            <a:off x="539750" y="5300663"/>
            <a:ext cx="7467600" cy="1143000"/>
          </a:xfrm>
          <a:noFill/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ru-RU" sz="6000" b="1" cap="none" smtClean="0">
                <a:solidFill>
                  <a:schemeClr val="tx1"/>
                </a:solidFill>
                <a:latin typeface="Times New Roman" pitchFamily="18" charset="0"/>
              </a:rPr>
              <a:t>         ЛО</a:t>
            </a:r>
            <a:r>
              <a:rPr lang="ru-RU" sz="6000" b="1" cap="none" smtClean="0">
                <a:solidFill>
                  <a:srgbClr val="FF3300"/>
                </a:solidFill>
                <a:latin typeface="Times New Roman" pitchFamily="18" charset="0"/>
              </a:rPr>
              <a:t>Ш</a:t>
            </a:r>
            <a:r>
              <a:rPr lang="ru-RU" sz="6000" b="1" cap="none" smtClean="0">
                <a:solidFill>
                  <a:schemeClr val="tx1"/>
                </a:solidFill>
                <a:latin typeface="Times New Roman" pitchFamily="18" charset="0"/>
              </a:rPr>
              <a:t>АДКА</a:t>
            </a:r>
          </a:p>
        </p:txBody>
      </p:sp>
      <p:pic>
        <p:nvPicPr>
          <p:cNvPr id="17410" name="Picture 4" descr="1376807682_3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24075" y="476250"/>
            <a:ext cx="5040313" cy="4884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2"/>
          <p:cNvSpPr>
            <a:spLocks noGrp="1"/>
          </p:cNvSpPr>
          <p:nvPr>
            <p:ph type="title" idx="4294967295"/>
          </p:nvPr>
        </p:nvSpPr>
        <p:spPr bwMode="auto">
          <a:xfrm>
            <a:off x="684213" y="5229225"/>
            <a:ext cx="7467600" cy="1143000"/>
          </a:xfrm>
          <a:noFill/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ru-RU" sz="6000" b="1" cap="none" smtClean="0">
                <a:solidFill>
                  <a:schemeClr val="tx1"/>
                </a:solidFill>
                <a:latin typeface="Times New Roman" pitchFamily="18" charset="0"/>
              </a:rPr>
              <a:t>           ВИ</a:t>
            </a:r>
            <a:r>
              <a:rPr lang="ru-RU" sz="6000" b="1" cap="none" smtClean="0">
                <a:solidFill>
                  <a:srgbClr val="FF3300"/>
                </a:solidFill>
                <a:latin typeface="Times New Roman" pitchFamily="18" charset="0"/>
              </a:rPr>
              <a:t>Ш</a:t>
            </a:r>
            <a:r>
              <a:rPr lang="ru-RU" sz="6000" b="1" cap="none" smtClean="0">
                <a:solidFill>
                  <a:schemeClr val="tx1"/>
                </a:solidFill>
                <a:latin typeface="Times New Roman" pitchFamily="18" charset="0"/>
              </a:rPr>
              <a:t>НЯ</a:t>
            </a:r>
          </a:p>
        </p:txBody>
      </p:sp>
      <p:sp>
        <p:nvSpPr>
          <p:cNvPr id="18434" name="AutoShape 5" descr="Похожее изображение"/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1" hangingPunct="1"/>
            <a:endParaRPr lang="ru-RU" sz="1800" b="0">
              <a:latin typeface="Arial" charset="0"/>
            </a:endParaRPr>
          </a:p>
        </p:txBody>
      </p:sp>
      <p:pic>
        <p:nvPicPr>
          <p:cNvPr id="18435" name="Picture 7" descr="Картинки по запросу ВИШНЯ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95513" y="765175"/>
            <a:ext cx="4679950" cy="4679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2"/>
          <p:cNvSpPr>
            <a:spLocks noGrp="1"/>
          </p:cNvSpPr>
          <p:nvPr>
            <p:ph type="title" idx="4294967295"/>
          </p:nvPr>
        </p:nvSpPr>
        <p:spPr bwMode="auto">
          <a:xfrm>
            <a:off x="611188" y="5229225"/>
            <a:ext cx="7467600" cy="1143000"/>
          </a:xfrm>
          <a:noFill/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ru-RU" sz="6000" b="1" cap="none" smtClean="0">
                <a:solidFill>
                  <a:schemeClr val="tx1"/>
                </a:solidFill>
                <a:latin typeface="Times New Roman" pitchFamily="18" charset="0"/>
              </a:rPr>
              <a:t>           КО</a:t>
            </a:r>
            <a:r>
              <a:rPr lang="ru-RU" sz="6000" b="1" cap="none" smtClean="0">
                <a:solidFill>
                  <a:srgbClr val="FF3300"/>
                </a:solidFill>
                <a:latin typeface="Times New Roman" pitchFamily="18" charset="0"/>
              </a:rPr>
              <a:t>Ш</a:t>
            </a:r>
            <a:r>
              <a:rPr lang="ru-RU" sz="6000" b="1" cap="none" smtClean="0">
                <a:solidFill>
                  <a:schemeClr val="tx1"/>
                </a:solidFill>
                <a:latin typeface="Times New Roman" pitchFamily="18" charset="0"/>
              </a:rPr>
              <a:t>КА</a:t>
            </a:r>
          </a:p>
        </p:txBody>
      </p:sp>
      <p:pic>
        <p:nvPicPr>
          <p:cNvPr id="19458" name="Picture 6" descr="Картинки по запросу КОШК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95513" y="981075"/>
            <a:ext cx="4391025" cy="439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2"/>
          <p:cNvSpPr>
            <a:spLocks noGrp="1"/>
          </p:cNvSpPr>
          <p:nvPr>
            <p:ph type="title" idx="4294967295"/>
          </p:nvPr>
        </p:nvSpPr>
        <p:spPr bwMode="auto">
          <a:xfrm>
            <a:off x="395288" y="5373688"/>
            <a:ext cx="7467600" cy="1143000"/>
          </a:xfrm>
          <a:noFill/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ru-RU" sz="6000" b="1" cap="none" smtClean="0">
                <a:solidFill>
                  <a:schemeClr val="tx1"/>
                </a:solidFill>
                <a:latin typeface="Times New Roman" pitchFamily="18" charset="0"/>
              </a:rPr>
              <a:t>          РУБА</a:t>
            </a:r>
            <a:r>
              <a:rPr lang="ru-RU" sz="6000" b="1" cap="none" smtClean="0">
                <a:solidFill>
                  <a:srgbClr val="FF3300"/>
                </a:solidFill>
                <a:latin typeface="Times New Roman" pitchFamily="18" charset="0"/>
              </a:rPr>
              <a:t>Ш</a:t>
            </a:r>
            <a:r>
              <a:rPr lang="ru-RU" sz="6000" b="1" cap="none" smtClean="0">
                <a:solidFill>
                  <a:schemeClr val="tx1"/>
                </a:solidFill>
                <a:latin typeface="Times New Roman" pitchFamily="18" charset="0"/>
              </a:rPr>
              <a:t>КА</a:t>
            </a:r>
          </a:p>
        </p:txBody>
      </p:sp>
      <p:pic>
        <p:nvPicPr>
          <p:cNvPr id="20482" name="Picture 5" descr="Картинки по запросу РУБАШК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71775" y="0"/>
            <a:ext cx="3695700" cy="554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/>
          <p:cNvSpPr>
            <a:spLocks noGrp="1"/>
          </p:cNvSpPr>
          <p:nvPr>
            <p:ph type="title" idx="4294967295"/>
          </p:nvPr>
        </p:nvSpPr>
        <p:spPr bwMode="auto">
          <a:xfrm>
            <a:off x="539750" y="5229225"/>
            <a:ext cx="7467600" cy="1143000"/>
          </a:xfrm>
          <a:noFill/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eaLnBrk="1" hangingPunct="1"/>
            <a:r>
              <a:rPr lang="ru-RU" sz="6000" b="1" cap="none" smtClean="0">
                <a:solidFill>
                  <a:schemeClr val="tx1"/>
                </a:solidFill>
                <a:latin typeface="Times New Roman" pitchFamily="18" charset="0"/>
              </a:rPr>
              <a:t>         МА</a:t>
            </a:r>
            <a:r>
              <a:rPr lang="ru-RU" sz="6000" b="1" cap="none" smtClean="0">
                <a:solidFill>
                  <a:srgbClr val="FF3300"/>
                </a:solidFill>
                <a:latin typeface="Times New Roman" pitchFamily="18" charset="0"/>
              </a:rPr>
              <a:t>Ш</a:t>
            </a:r>
            <a:r>
              <a:rPr lang="ru-RU" sz="6000" b="1" cap="none" smtClean="0">
                <a:solidFill>
                  <a:schemeClr val="tx1"/>
                </a:solidFill>
                <a:latin typeface="Times New Roman" pitchFamily="18" charset="0"/>
              </a:rPr>
              <a:t>ИНА</a:t>
            </a:r>
          </a:p>
        </p:txBody>
      </p:sp>
      <p:pic>
        <p:nvPicPr>
          <p:cNvPr id="21506" name="Picture 5" descr="Похожее изображение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42988" y="908050"/>
            <a:ext cx="6985000" cy="411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Эркер">
    <a:dk1>
      <a:sysClr val="windowText" lastClr="000000"/>
    </a:dk1>
    <a:lt1>
      <a:sysClr val="window" lastClr="FFFFFF"/>
    </a:lt1>
    <a:dk2>
      <a:srgbClr val="575F6D"/>
    </a:dk2>
    <a:lt2>
      <a:srgbClr val="FFF39D"/>
    </a:lt2>
    <a:accent1>
      <a:srgbClr val="FE8637"/>
    </a:accent1>
    <a:accent2>
      <a:srgbClr val="7598D9"/>
    </a:accent2>
    <a:accent3>
      <a:srgbClr val="B32C16"/>
    </a:accent3>
    <a:accent4>
      <a:srgbClr val="F5CD2D"/>
    </a:accent4>
    <a:accent5>
      <a:srgbClr val="AEBAD5"/>
    </a:accent5>
    <a:accent6>
      <a:srgbClr val="777C84"/>
    </a:accent6>
    <a:hlink>
      <a:srgbClr val="D2611C"/>
    </a:hlink>
    <a:folHlink>
      <a:srgbClr val="3B435B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213</TotalTime>
  <Words>48</Words>
  <Application>Microsoft Office PowerPoint</Application>
  <PresentationFormat>Экран (4:3)</PresentationFormat>
  <Paragraphs>21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Эркер</vt:lpstr>
      <vt:lpstr>Автоматизация звука [Ш]</vt:lpstr>
      <vt:lpstr>            ШАРФ</vt:lpstr>
      <vt:lpstr>           ШАПКА</vt:lpstr>
      <vt:lpstr>       ШАХМАТЫ</vt:lpstr>
      <vt:lpstr>         ЛОШАДКА</vt:lpstr>
      <vt:lpstr>           ВИШНЯ</vt:lpstr>
      <vt:lpstr>           КОШКА</vt:lpstr>
      <vt:lpstr>          РУБАШКА</vt:lpstr>
      <vt:lpstr>         МАШИНА</vt:lpstr>
      <vt:lpstr>           МЫШЬ</vt:lpstr>
      <vt:lpstr>      КАРАНДАШ</vt:lpstr>
      <vt:lpstr>БОЛЬШАЯ РОМАШКА</vt:lpstr>
      <vt:lpstr>  ПШЁННАЯ  КАША</vt:lpstr>
      <vt:lpstr>ШУРШИТ  КАМЫШ</vt:lpstr>
      <vt:lpstr>ВОЗДУШНЫЕ ШАРИКИ</vt:lpstr>
      <vt:lpstr>ПЛОДЫ ШИПОВНИКА</vt:lpstr>
      <vt:lpstr>ПУШИСТЫЙ МИШКА</vt:lpstr>
    </vt:vector>
  </TitlesOfParts>
  <Company>CtrlSoft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Автоматизация звуков</dc:title>
  <dc:creator>Елена</dc:creator>
  <cp:lastModifiedBy>User</cp:lastModifiedBy>
  <cp:revision>7</cp:revision>
  <dcterms:created xsi:type="dcterms:W3CDTF">2017-01-30T12:45:10Z</dcterms:created>
  <dcterms:modified xsi:type="dcterms:W3CDTF">2020-08-27T10:34:15Z</dcterms:modified>
</cp:coreProperties>
</file>