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3" r:id="rId11"/>
    <p:sldId id="268" r:id="rId12"/>
    <p:sldId id="267" r:id="rId13"/>
    <p:sldId id="262" r:id="rId14"/>
    <p:sldId id="271" r:id="rId15"/>
    <p:sldId id="270" r:id="rId16"/>
    <p:sldId id="269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1717F6-F209-4BA5-A8D0-394E2176A85B}" v="1767" dt="2020-09-01T17:05:35.4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89" d="100"/>
          <a:sy n="89" d="100"/>
        </p:scale>
        <p:origin x="84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z.sopelniak" userId="gZqh5IWonNvMbH0yrWgTBKZRaPnpZ1s70FOGcqAhXbc=" providerId="None" clId="Web-{8B1717F6-F209-4BA5-A8D0-394E2176A85B}"/>
    <pc:docChg chg="addSld modSld addMainMaster delMainMaster">
      <pc:chgData name="liz.sopelniak" userId="gZqh5IWonNvMbH0yrWgTBKZRaPnpZ1s70FOGcqAhXbc=" providerId="None" clId="Web-{8B1717F6-F209-4BA5-A8D0-394E2176A85B}" dt="2020-09-01T17:05:35.495" v="1752" actId="1076"/>
      <pc:docMkLst>
        <pc:docMk/>
      </pc:docMkLst>
      <pc:sldChg chg="addSp modSp mod modClrScheme chgLayout">
        <pc:chgData name="liz.sopelniak" userId="gZqh5IWonNvMbH0yrWgTBKZRaPnpZ1s70FOGcqAhXbc=" providerId="None" clId="Web-{8B1717F6-F209-4BA5-A8D0-394E2176A85B}" dt="2020-09-01T16:44:10.220" v="332" actId="1076"/>
        <pc:sldMkLst>
          <pc:docMk/>
          <pc:sldMk cId="1351651579" sldId="256"/>
        </pc:sldMkLst>
        <pc:spChg chg="mod ord">
          <ac:chgData name="liz.sopelniak" userId="gZqh5IWonNvMbH0yrWgTBKZRaPnpZ1s70FOGcqAhXbc=" providerId="None" clId="Web-{8B1717F6-F209-4BA5-A8D0-394E2176A85B}" dt="2020-09-01T16:44:03.236" v="328" actId="1076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liz.sopelniak" userId="gZqh5IWonNvMbH0yrWgTBKZRaPnpZ1s70FOGcqAhXbc=" providerId="None" clId="Web-{8B1717F6-F209-4BA5-A8D0-394E2176A85B}" dt="2020-09-01T16:44:10.220" v="332" actId="1076"/>
          <ac:spMkLst>
            <pc:docMk/>
            <pc:sldMk cId="1351651579" sldId="256"/>
            <ac:spMk id="3" creationId="{00000000-0000-0000-0000-000000000000}"/>
          </ac:spMkLst>
        </pc:spChg>
        <pc:spChg chg="add mod">
          <ac:chgData name="liz.sopelniak" userId="gZqh5IWonNvMbH0yrWgTBKZRaPnpZ1s70FOGcqAhXbc=" providerId="None" clId="Web-{8B1717F6-F209-4BA5-A8D0-394E2176A85B}" dt="2020-09-01T16:42:25.798" v="320" actId="1076"/>
          <ac:spMkLst>
            <pc:docMk/>
            <pc:sldMk cId="1351651579" sldId="256"/>
            <ac:spMk id="4" creationId="{522B0651-7B50-4E6E-8853-1B2A3105CE5B}"/>
          </ac:spMkLst>
        </pc:spChg>
        <pc:spChg chg="add mod">
          <ac:chgData name="liz.sopelniak" userId="gZqh5IWonNvMbH0yrWgTBKZRaPnpZ1s70FOGcqAhXbc=" providerId="None" clId="Web-{8B1717F6-F209-4BA5-A8D0-394E2176A85B}" dt="2020-09-01T16:42:29.735" v="321" actId="1076"/>
          <ac:spMkLst>
            <pc:docMk/>
            <pc:sldMk cId="1351651579" sldId="256"/>
            <ac:spMk id="5" creationId="{2E7B8D68-4C68-4B57-97E8-DAB4078E618B}"/>
          </ac:spMkLst>
        </pc:spChg>
      </pc:sldChg>
      <pc:sldChg chg="addSp delSp modSp new">
        <pc:chgData name="liz.sopelniak" userId="gZqh5IWonNvMbH0yrWgTBKZRaPnpZ1s70FOGcqAhXbc=" providerId="None" clId="Web-{8B1717F6-F209-4BA5-A8D0-394E2176A85B}" dt="2020-09-01T16:55:15.240" v="817" actId="1076"/>
        <pc:sldMkLst>
          <pc:docMk/>
          <pc:sldMk cId="3736084199" sldId="257"/>
        </pc:sldMkLst>
        <pc:spChg chg="mod">
          <ac:chgData name="liz.sopelniak" userId="gZqh5IWonNvMbH0yrWgTBKZRaPnpZ1s70FOGcqAhXbc=" providerId="None" clId="Web-{8B1717F6-F209-4BA5-A8D0-394E2176A85B}" dt="2020-09-01T16:54:33.771" v="813" actId="1076"/>
          <ac:spMkLst>
            <pc:docMk/>
            <pc:sldMk cId="3736084199" sldId="257"/>
            <ac:spMk id="2" creationId="{2E571603-4521-41E8-82E6-693651AAEDD6}"/>
          </ac:spMkLst>
        </pc:spChg>
        <pc:spChg chg="mod">
          <ac:chgData name="liz.sopelniak" userId="gZqh5IWonNvMbH0yrWgTBKZRaPnpZ1s70FOGcqAhXbc=" providerId="None" clId="Web-{8B1717F6-F209-4BA5-A8D0-394E2176A85B}" dt="2020-09-01T16:55:15.240" v="817" actId="1076"/>
          <ac:spMkLst>
            <pc:docMk/>
            <pc:sldMk cId="3736084199" sldId="257"/>
            <ac:spMk id="3" creationId="{202D71F5-EC0A-4841-9B63-8F22D70FC02F}"/>
          </ac:spMkLst>
        </pc:spChg>
        <pc:picChg chg="add del mod ord">
          <ac:chgData name="liz.sopelniak" userId="gZqh5IWonNvMbH0yrWgTBKZRaPnpZ1s70FOGcqAhXbc=" providerId="None" clId="Web-{8B1717F6-F209-4BA5-A8D0-394E2176A85B}" dt="2020-09-01T16:52:23.364" v="795"/>
          <ac:picMkLst>
            <pc:docMk/>
            <pc:sldMk cId="3736084199" sldId="257"/>
            <ac:picMk id="4" creationId="{00819E85-92ED-4A05-ADEA-CD4B6CE4A3E4}"/>
          </ac:picMkLst>
        </pc:picChg>
        <pc:picChg chg="add del mod modCrop">
          <ac:chgData name="liz.sopelniak" userId="gZqh5IWonNvMbH0yrWgTBKZRaPnpZ1s70FOGcqAhXbc=" providerId="None" clId="Web-{8B1717F6-F209-4BA5-A8D0-394E2176A85B}" dt="2020-09-01T16:53:46.662" v="805"/>
          <ac:picMkLst>
            <pc:docMk/>
            <pc:sldMk cId="3736084199" sldId="257"/>
            <ac:picMk id="5" creationId="{B192CA30-EDA8-4E0D-B189-035AEFE01BD0}"/>
          </ac:picMkLst>
        </pc:picChg>
        <pc:picChg chg="add mod">
          <ac:chgData name="liz.sopelniak" userId="gZqh5IWonNvMbH0yrWgTBKZRaPnpZ1s70FOGcqAhXbc=" providerId="None" clId="Web-{8B1717F6-F209-4BA5-A8D0-394E2176A85B}" dt="2020-09-01T16:55:09.506" v="816" actId="1076"/>
          <ac:picMkLst>
            <pc:docMk/>
            <pc:sldMk cId="3736084199" sldId="257"/>
            <ac:picMk id="6" creationId="{FB359B86-FD5A-4340-A1FC-2020F4673E9B}"/>
          </ac:picMkLst>
        </pc:picChg>
      </pc:sldChg>
      <pc:sldChg chg="addSp modSp new">
        <pc:chgData name="liz.sopelniak" userId="gZqh5IWonNvMbH0yrWgTBKZRaPnpZ1s70FOGcqAhXbc=" providerId="None" clId="Web-{8B1717F6-F209-4BA5-A8D0-394E2176A85B}" dt="2020-09-01T17:01:50.759" v="1691" actId="14100"/>
        <pc:sldMkLst>
          <pc:docMk/>
          <pc:sldMk cId="3412743287" sldId="258"/>
        </pc:sldMkLst>
        <pc:spChg chg="mod">
          <ac:chgData name="liz.sopelniak" userId="gZqh5IWonNvMbH0yrWgTBKZRaPnpZ1s70FOGcqAhXbc=" providerId="None" clId="Web-{8B1717F6-F209-4BA5-A8D0-394E2176A85B}" dt="2020-09-01T16:55:43.350" v="866" actId="1076"/>
          <ac:spMkLst>
            <pc:docMk/>
            <pc:sldMk cId="3412743287" sldId="258"/>
            <ac:spMk id="2" creationId="{5A2BB049-7A80-4BA0-B7C7-C9E43390817E}"/>
          </ac:spMkLst>
        </pc:spChg>
        <pc:spChg chg="mod">
          <ac:chgData name="liz.sopelniak" userId="gZqh5IWonNvMbH0yrWgTBKZRaPnpZ1s70FOGcqAhXbc=" providerId="None" clId="Web-{8B1717F6-F209-4BA5-A8D0-394E2176A85B}" dt="2020-09-01T17:01:47.759" v="1690" actId="1076"/>
          <ac:spMkLst>
            <pc:docMk/>
            <pc:sldMk cId="3412743287" sldId="258"/>
            <ac:spMk id="3" creationId="{CCE38E87-3047-4DB2-B82A-721ED96F8AA4}"/>
          </ac:spMkLst>
        </pc:spChg>
        <pc:picChg chg="add mod">
          <ac:chgData name="liz.sopelniak" userId="gZqh5IWonNvMbH0yrWgTBKZRaPnpZ1s70FOGcqAhXbc=" providerId="None" clId="Web-{8B1717F6-F209-4BA5-A8D0-394E2176A85B}" dt="2020-09-01T17:01:50.759" v="1691" actId="14100"/>
          <ac:picMkLst>
            <pc:docMk/>
            <pc:sldMk cId="3412743287" sldId="258"/>
            <ac:picMk id="4" creationId="{8881C182-13D8-4C37-93B6-1C5245D68321}"/>
          </ac:picMkLst>
        </pc:picChg>
      </pc:sldChg>
      <pc:sldChg chg="addSp delSp modSp new">
        <pc:chgData name="liz.sopelniak" userId="gZqh5IWonNvMbH0yrWgTBKZRaPnpZ1s70FOGcqAhXbc=" providerId="None" clId="Web-{8B1717F6-F209-4BA5-A8D0-394E2176A85B}" dt="2020-09-01T17:05:35.495" v="1752" actId="1076"/>
        <pc:sldMkLst>
          <pc:docMk/>
          <pc:sldMk cId="1642640146" sldId="259"/>
        </pc:sldMkLst>
        <pc:spChg chg="mod">
          <ac:chgData name="liz.sopelniak" userId="gZqh5IWonNvMbH0yrWgTBKZRaPnpZ1s70FOGcqAhXbc=" providerId="None" clId="Web-{8B1717F6-F209-4BA5-A8D0-394E2176A85B}" dt="2020-09-01T17:05:10.588" v="1745" actId="20577"/>
          <ac:spMkLst>
            <pc:docMk/>
            <pc:sldMk cId="1642640146" sldId="259"/>
            <ac:spMk id="2" creationId="{3077786D-E028-4E21-8E46-9B903A326E96}"/>
          </ac:spMkLst>
        </pc:spChg>
        <pc:spChg chg="del">
          <ac:chgData name="liz.sopelniak" userId="gZqh5IWonNvMbH0yrWgTBKZRaPnpZ1s70FOGcqAhXbc=" providerId="None" clId="Web-{8B1717F6-F209-4BA5-A8D0-394E2176A85B}" dt="2020-09-01T17:05:15.291" v="1748"/>
          <ac:spMkLst>
            <pc:docMk/>
            <pc:sldMk cId="1642640146" sldId="259"/>
            <ac:spMk id="3" creationId="{7A7AD6F5-07C5-4818-93FA-4FFC8EC5C229}"/>
          </ac:spMkLst>
        </pc:spChg>
        <pc:picChg chg="add mod">
          <ac:chgData name="liz.sopelniak" userId="gZqh5IWonNvMbH0yrWgTBKZRaPnpZ1s70FOGcqAhXbc=" providerId="None" clId="Web-{8B1717F6-F209-4BA5-A8D0-394E2176A85B}" dt="2020-09-01T17:05:35.495" v="1752" actId="1076"/>
          <ac:picMkLst>
            <pc:docMk/>
            <pc:sldMk cId="1642640146" sldId="259"/>
            <ac:picMk id="4" creationId="{E806FE18-400B-4E86-9588-F6AE3D4098DB}"/>
          </ac:picMkLst>
        </pc:picChg>
      </pc:sldChg>
      <pc:sldChg chg="new">
        <pc:chgData name="liz.sopelniak" userId="gZqh5IWonNvMbH0yrWgTBKZRaPnpZ1s70FOGcqAhXbc=" providerId="None" clId="Web-{8B1717F6-F209-4BA5-A8D0-394E2176A85B}" dt="2020-09-01T16:44:24.424" v="336"/>
        <pc:sldMkLst>
          <pc:docMk/>
          <pc:sldMk cId="3791343440" sldId="260"/>
        </pc:sldMkLst>
      </pc:sldChg>
      <pc:sldChg chg="new">
        <pc:chgData name="liz.sopelniak" userId="gZqh5IWonNvMbH0yrWgTBKZRaPnpZ1s70FOGcqAhXbc=" providerId="None" clId="Web-{8B1717F6-F209-4BA5-A8D0-394E2176A85B}" dt="2020-09-01T16:44:26.392" v="337"/>
        <pc:sldMkLst>
          <pc:docMk/>
          <pc:sldMk cId="4020807428" sldId="261"/>
        </pc:sldMkLst>
      </pc:sldChg>
      <pc:sldChg chg="new">
        <pc:chgData name="liz.sopelniak" userId="gZqh5IWonNvMbH0yrWgTBKZRaPnpZ1s70FOGcqAhXbc=" providerId="None" clId="Web-{8B1717F6-F209-4BA5-A8D0-394E2176A85B}" dt="2020-09-01T16:44:29.080" v="338"/>
        <pc:sldMkLst>
          <pc:docMk/>
          <pc:sldMk cId="1966838385" sldId="262"/>
        </pc:sldMkLst>
      </pc:sldChg>
      <pc:sldChg chg="new">
        <pc:chgData name="liz.sopelniak" userId="gZqh5IWonNvMbH0yrWgTBKZRaPnpZ1s70FOGcqAhXbc=" providerId="None" clId="Web-{8B1717F6-F209-4BA5-A8D0-394E2176A85B}" dt="2020-09-01T16:44:30.939" v="339"/>
        <pc:sldMkLst>
          <pc:docMk/>
          <pc:sldMk cId="2345493969" sldId="263"/>
        </pc:sldMkLst>
      </pc:sldChg>
      <pc:sldChg chg="new">
        <pc:chgData name="liz.sopelniak" userId="gZqh5IWonNvMbH0yrWgTBKZRaPnpZ1s70FOGcqAhXbc=" providerId="None" clId="Web-{8B1717F6-F209-4BA5-A8D0-394E2176A85B}" dt="2020-09-01T16:44:32.642" v="340"/>
        <pc:sldMkLst>
          <pc:docMk/>
          <pc:sldMk cId="3603010808" sldId="264"/>
        </pc:sldMkLst>
      </pc:sldChg>
      <pc:sldChg chg="new">
        <pc:chgData name="liz.sopelniak" userId="gZqh5IWonNvMbH0yrWgTBKZRaPnpZ1s70FOGcqAhXbc=" providerId="None" clId="Web-{8B1717F6-F209-4BA5-A8D0-394E2176A85B}" dt="2020-09-01T16:44:38.252" v="341"/>
        <pc:sldMkLst>
          <pc:docMk/>
          <pc:sldMk cId="1003288475" sldId="265"/>
        </pc:sldMkLst>
      </pc:sldChg>
      <pc:sldChg chg="new">
        <pc:chgData name="liz.sopelniak" userId="gZqh5IWonNvMbH0yrWgTBKZRaPnpZ1s70FOGcqAhXbc=" providerId="None" clId="Web-{8B1717F6-F209-4BA5-A8D0-394E2176A85B}" dt="2020-09-01T16:44:40.705" v="342"/>
        <pc:sldMkLst>
          <pc:docMk/>
          <pc:sldMk cId="911674865" sldId="266"/>
        </pc:sldMkLst>
      </pc:sldChg>
      <pc:sldChg chg="new">
        <pc:chgData name="liz.sopelniak" userId="gZqh5IWonNvMbH0yrWgTBKZRaPnpZ1s70FOGcqAhXbc=" providerId="None" clId="Web-{8B1717F6-F209-4BA5-A8D0-394E2176A85B}" dt="2020-09-01T16:44:45.455" v="343"/>
        <pc:sldMkLst>
          <pc:docMk/>
          <pc:sldMk cId="450614091" sldId="267"/>
        </pc:sldMkLst>
      </pc:sldChg>
      <pc:sldChg chg="new">
        <pc:chgData name="liz.sopelniak" userId="gZqh5IWonNvMbH0yrWgTBKZRaPnpZ1s70FOGcqAhXbc=" providerId="None" clId="Web-{8B1717F6-F209-4BA5-A8D0-394E2176A85B}" dt="2020-09-01T16:44:47.689" v="344"/>
        <pc:sldMkLst>
          <pc:docMk/>
          <pc:sldMk cId="545085197" sldId="268"/>
        </pc:sldMkLst>
      </pc:sldChg>
      <pc:sldChg chg="new">
        <pc:chgData name="liz.sopelniak" userId="gZqh5IWonNvMbH0yrWgTBKZRaPnpZ1s70FOGcqAhXbc=" providerId="None" clId="Web-{8B1717F6-F209-4BA5-A8D0-394E2176A85B}" dt="2020-09-01T16:44:50.939" v="345"/>
        <pc:sldMkLst>
          <pc:docMk/>
          <pc:sldMk cId="4146529897" sldId="269"/>
        </pc:sldMkLst>
      </pc:sldChg>
      <pc:sldChg chg="new">
        <pc:chgData name="liz.sopelniak" userId="gZqh5IWonNvMbH0yrWgTBKZRaPnpZ1s70FOGcqAhXbc=" providerId="None" clId="Web-{8B1717F6-F209-4BA5-A8D0-394E2176A85B}" dt="2020-09-01T16:44:52.847" v="346"/>
        <pc:sldMkLst>
          <pc:docMk/>
          <pc:sldMk cId="4159972270" sldId="270"/>
        </pc:sldMkLst>
      </pc:sldChg>
      <pc:sldChg chg="new">
        <pc:chgData name="liz.sopelniak" userId="gZqh5IWonNvMbH0yrWgTBKZRaPnpZ1s70FOGcqAhXbc=" providerId="None" clId="Web-{8B1717F6-F209-4BA5-A8D0-394E2176A85B}" dt="2020-09-01T16:44:54.892" v="347"/>
        <pc:sldMkLst>
          <pc:docMk/>
          <pc:sldMk cId="2604403540" sldId="271"/>
        </pc:sldMkLst>
      </pc:sldChg>
      <pc:sldMasterChg chg="del delSldLayout">
        <pc:chgData name="liz.sopelniak" userId="gZqh5IWonNvMbH0yrWgTBKZRaPnpZ1s70FOGcqAhXbc=" providerId="None" clId="Web-{8B1717F6-F209-4BA5-A8D0-394E2176A85B}" dt="2020-09-01T16:42:55.157" v="322"/>
        <pc:sldMasterMkLst>
          <pc:docMk/>
          <pc:sldMasterMk cId="3154979492" sldId="2147483648"/>
        </pc:sldMasterMkLst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161079921" sldId="2147483649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2703711724" sldId="2147483650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4076369896" sldId="2147483651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2625762208" sldId="2147483652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188002762" sldId="2147483653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2295335545" sldId="2147483654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1988754143" sldId="2147483655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3665695281" sldId="2147483656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2134169247" sldId="2147483657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2065727480" sldId="2147483658"/>
          </pc:sldLayoutMkLst>
        </pc:sldLayoutChg>
        <pc:sldLayoutChg chg="del">
          <pc:chgData name="liz.sopelniak" userId="gZqh5IWonNvMbH0yrWgTBKZRaPnpZ1s70FOGcqAhXbc=" providerId="None" clId="Web-{8B1717F6-F209-4BA5-A8D0-394E2176A85B}" dt="2020-09-01T16:42:55.157" v="322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del addSldLayout delSldLayout modSldLayout">
        <pc:chgData name="liz.sopelniak" userId="gZqh5IWonNvMbH0yrWgTBKZRaPnpZ1s70FOGcqAhXbc=" providerId="None" clId="Web-{8B1717F6-F209-4BA5-A8D0-394E2176A85B}" dt="2020-09-01T16:43:01.954" v="323"/>
        <pc:sldMasterMkLst>
          <pc:docMk/>
          <pc:sldMasterMk cId="4210350158" sldId="2147483660"/>
        </pc:sldMasterMkLst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3795655286" sldId="2147483661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3850235393" sldId="2147483662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2550182186" sldId="2147483663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2983532023" sldId="2147483664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684673745" sldId="2147483665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3921650617" sldId="2147483666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817120576" sldId="2147483667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3393541270" sldId="2147483668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3894123981" sldId="2147483669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1326247803" sldId="2147483670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01.954" v="323"/>
          <pc:sldLayoutMkLst>
            <pc:docMk/>
            <pc:sldMasterMk cId="4210350158" sldId="2147483660"/>
            <pc:sldLayoutMk cId="3785893743" sldId="2147483671"/>
          </pc:sldLayoutMkLst>
        </pc:sldLayoutChg>
      </pc:sldMasterChg>
      <pc:sldMasterChg chg="add del addSldLayout delSldLayout modSldLayout">
        <pc:chgData name="liz.sopelniak" userId="gZqh5IWonNvMbH0yrWgTBKZRaPnpZ1s70FOGcqAhXbc=" providerId="None" clId="Web-{8B1717F6-F209-4BA5-A8D0-394E2176A85B}" dt="2020-09-01T16:43:42.423" v="324"/>
        <pc:sldMasterMkLst>
          <pc:docMk/>
          <pc:sldMasterMk cId="2455290213" sldId="2147483672"/>
        </pc:sldMasterMkLst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3730164313" sldId="2147483673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3560317730" sldId="2147483674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1478115974" sldId="2147483675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483814910" sldId="2147483676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559013265" sldId="2147483677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56241229" sldId="2147483678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2589200679" sldId="2147483679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2933506922" sldId="2147483680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4010188285" sldId="2147483681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2627406144" sldId="2147483682"/>
          </pc:sldLayoutMkLst>
        </pc:sldLayoutChg>
        <pc:sldLayoutChg chg="add del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2455290213" sldId="2147483672"/>
            <pc:sldLayoutMk cId="4109665342" sldId="2147483683"/>
          </pc:sldLayoutMkLst>
        </pc:sldLayoutChg>
      </pc:sldMasterChg>
      <pc:sldMasterChg chg="add addSldLayout modSldLayout">
        <pc:chgData name="liz.sopelniak" userId="gZqh5IWonNvMbH0yrWgTBKZRaPnpZ1s70FOGcqAhXbc=" providerId="None" clId="Web-{8B1717F6-F209-4BA5-A8D0-394E2176A85B}" dt="2020-09-01T16:43:42.423" v="324"/>
        <pc:sldMasterMkLst>
          <pc:docMk/>
          <pc:sldMasterMk cId="861143603" sldId="2147483684"/>
        </pc:sldMasterMkLst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2946324941" sldId="2147483685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44239870" sldId="2147483686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4235170191" sldId="2147483687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1488456043" sldId="2147483688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333074490" sldId="2147483689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1806091370" sldId="2147483690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2056270300" sldId="2147483691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43230797" sldId="2147483692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1406099768" sldId="2147483693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893080959" sldId="2147483694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4054794589" sldId="2147483695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1935252199" sldId="2147483696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2386440960" sldId="2147483697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949823517" sldId="2147483698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667260308" sldId="2147483699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4155870380" sldId="2147483700"/>
          </pc:sldLayoutMkLst>
        </pc:sldLayoutChg>
        <pc:sldLayoutChg chg="add mod replId">
          <pc:chgData name="liz.sopelniak" userId="gZqh5IWonNvMbH0yrWgTBKZRaPnpZ1s70FOGcqAhXbc=" providerId="None" clId="Web-{8B1717F6-F209-4BA5-A8D0-394E2176A85B}" dt="2020-09-01T16:43:42.423" v="324"/>
          <pc:sldLayoutMkLst>
            <pc:docMk/>
            <pc:sldMasterMk cId="861143603" sldId="2147483684"/>
            <pc:sldLayoutMk cId="154021430" sldId="214748370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249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3080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794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252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4409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823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2603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870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21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239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170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456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74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091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270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230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99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143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9547" y="159079"/>
            <a:ext cx="10092906" cy="1064883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ea typeface="+mj-lt"/>
                <a:cs typeface="+mj-lt"/>
              </a:rPr>
              <a:t> ГБОУ СОШ № 35 с углубленным изучением английского языка Василеостровского района Санкт-Петербурга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61736" y="5039773"/>
            <a:ext cx="9144000" cy="1655762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r>
              <a:rPr lang="ru-RU" sz="3200" dirty="0">
                <a:cs typeface="Calibri"/>
              </a:rPr>
              <a:t>Подготовил: </a:t>
            </a:r>
            <a:endParaRPr lang="ru-RU"/>
          </a:p>
          <a:p>
            <a:pPr algn="r"/>
            <a:r>
              <a:rPr lang="ru-RU" sz="3200" dirty="0">
                <a:cs typeface="Calibri"/>
              </a:rPr>
              <a:t>учитель физической культуры</a:t>
            </a:r>
            <a:endParaRPr lang="ru-RU" dirty="0"/>
          </a:p>
          <a:p>
            <a:pPr algn="r"/>
            <a:r>
              <a:rPr lang="ru-RU" sz="3200" err="1">
                <a:cs typeface="Calibri"/>
              </a:rPr>
              <a:t>Пустуева</a:t>
            </a:r>
            <a:r>
              <a:rPr lang="ru-RU" sz="3200" dirty="0">
                <a:cs typeface="Calibri"/>
              </a:rPr>
              <a:t> </a:t>
            </a:r>
            <a:r>
              <a:rPr lang="ru-RU" sz="3600" dirty="0">
                <a:cs typeface="Calibri"/>
              </a:rPr>
              <a:t>Елизавета</a:t>
            </a:r>
            <a:r>
              <a:rPr lang="ru-RU" sz="3200" dirty="0">
                <a:cs typeface="Calibri"/>
              </a:rPr>
              <a:t> Анатольевна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2B0651-7B50-4E6E-8853-1B2A3105CE5B}"/>
              </a:ext>
            </a:extLst>
          </p:cNvPr>
          <p:cNvSpPr txBox="1"/>
          <p:nvPr/>
        </p:nvSpPr>
        <p:spPr>
          <a:xfrm>
            <a:off x="3991155" y="1963946"/>
            <a:ext cx="422406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dirty="0"/>
              <a:t>Урок физической культуры 4 класса</a:t>
            </a:r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7B8D68-4C68-4B57-97E8-DAB4078E618B}"/>
              </a:ext>
            </a:extLst>
          </p:cNvPr>
          <p:cNvSpPr txBox="1"/>
          <p:nvPr/>
        </p:nvSpPr>
        <p:spPr>
          <a:xfrm>
            <a:off x="2840068" y="2451878"/>
            <a:ext cx="6524444" cy="212365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4400" b="1" dirty="0"/>
              <a:t>Баскетбол: </a:t>
            </a:r>
            <a:endParaRPr lang="ru-RU" dirty="0"/>
          </a:p>
          <a:p>
            <a:pPr algn="ctr"/>
            <a:r>
              <a:rPr lang="ru-RU" sz="4400" b="1" dirty="0"/>
              <a:t>история, правила, судейство.</a:t>
            </a:r>
            <a:endParaRPr lang="ru-RU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CBCEE4-DA9F-48F2-8F16-077F9EC1C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937E33-4F59-428A-8EAA-94D64A9D5D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493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A0995A-6FE7-4165-A356-E3CE7317B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8FA9870-9FB7-4651-91E6-381EFA48D7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0851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AA5C5A-901E-459E-B28C-1477ACE59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03FF6A-3C11-4430-96AD-525227036F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6140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82A499-6EC0-4520-A788-7E735C70E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6104515-9446-429A-ACA5-EF0C7FE32B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8383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50A093-4D24-4C8C-929F-3A5AC0075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3DA93D-541B-4936-9BAD-018088CA5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403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0D36E6-EB16-4D83-8BFE-1E5304ECF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6BF054E-00F2-4296-932D-46FBBA1BDF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972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552900-C163-4226-8E1C-20913FEC58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89BDADA-A29A-4BB4-AA38-393731490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5298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571603-4521-41E8-82E6-693651AAE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-176841"/>
            <a:ext cx="10018713" cy="1752599"/>
          </a:xfrm>
        </p:spPr>
        <p:txBody>
          <a:bodyPr/>
          <a:lstStyle/>
          <a:p>
            <a:r>
              <a:rPr lang="ru-RU" b="1" dirty="0"/>
              <a:t>БАСКЕТБОЛ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02D71F5-EC0A-4841-9B63-8F22D70FC0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4310" y="438510"/>
            <a:ext cx="10018713" cy="3124201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(от англ. </a:t>
            </a:r>
            <a:r>
              <a:rPr lang="ru-RU" dirty="0" err="1"/>
              <a:t>basket</a:t>
            </a:r>
            <a:r>
              <a:rPr lang="ru-RU" dirty="0"/>
              <a:t> - корзина, </a:t>
            </a:r>
            <a:r>
              <a:rPr lang="ru-RU" dirty="0" err="1"/>
              <a:t>ball</a:t>
            </a:r>
            <a:r>
              <a:rPr lang="ru-RU" dirty="0"/>
              <a:t> - мяч)</a:t>
            </a:r>
          </a:p>
          <a:p>
            <a:pPr marL="0" indent="0" algn="ctr">
              <a:buNone/>
            </a:pPr>
            <a:r>
              <a:rPr lang="ru-RU" dirty="0"/>
              <a:t>Олимпийский вид спорта, спортивная командная игра с мячом, цель которой - забросить мяч в корзину соперника большее число раз, чем это сделает команда соперника в установленное время. Каждая команда состоит из пяти игроков в поле.</a:t>
            </a:r>
          </a:p>
        </p:txBody>
      </p:sp>
      <p:pic>
        <p:nvPicPr>
          <p:cNvPr id="6" name="Рисунок 6" descr="Изображение выглядит как внутренний, компьютер, клавиатура, ноутбук&#10;&#10;Автоматически созданное описание">
            <a:extLst>
              <a:ext uri="{FF2B5EF4-FFF2-40B4-BE49-F238E27FC236}">
                <a16:creationId xmlns:a16="http://schemas.microsoft.com/office/drawing/2014/main" id="{FB359B86-FD5A-4340-A1FC-2020F4673E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3005" y="3060482"/>
            <a:ext cx="5331123" cy="356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6084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2BB049-7A80-4BA0-B7C7-C9E433908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-33068"/>
            <a:ext cx="10018713" cy="1752599"/>
          </a:xfrm>
        </p:spPr>
        <p:txBody>
          <a:bodyPr/>
          <a:lstStyle/>
          <a:p>
            <a:r>
              <a:rPr lang="ru-RU" b="1" dirty="0"/>
              <a:t>ИСТОРИЯ ВОЗНИКНОВЕНИЯ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E38E87-3047-4DB2-B82A-721ED96F8A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9253" y="309113"/>
            <a:ext cx="7056978" cy="68048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В 1891 году в Соединенных Штатах Америки молодой преподаватель, уроженец Канады, доктор Джеймс </a:t>
            </a:r>
            <a:r>
              <a:rPr lang="ru-RU" dirty="0" err="1"/>
              <a:t>Нейсмит</a:t>
            </a:r>
            <a:r>
              <a:rPr lang="ru-RU" dirty="0"/>
              <a:t>, пытаясь "оживить" уроки гимнастики, прикрепил две корзины из-под фруктов к перилам балкона и предложил забрасывать туда футбольные мячи. Получившаяся игра лишь отдаленно напоминала современный баскетбол. В этой игре не было ведения мяча, игроки перебрасывали мяч друг другу, а затем пытались забросить его в корзину.</a:t>
            </a:r>
          </a:p>
          <a:p>
            <a:pPr marL="0" indent="0" algn="ctr">
              <a:buNone/>
            </a:pPr>
            <a:r>
              <a:rPr lang="ru-RU" dirty="0"/>
              <a:t>Получившаяся игра лишь отдаленно напоминает современный баскетбол.</a:t>
            </a:r>
          </a:p>
        </p:txBody>
      </p:sp>
      <p:pic>
        <p:nvPicPr>
          <p:cNvPr id="4" name="Рисунок 4" descr="Изображение выглядит как трава, человек, внешний, держит&#10;&#10;Автоматически созданное описание">
            <a:extLst>
              <a:ext uri="{FF2B5EF4-FFF2-40B4-BE49-F238E27FC236}">
                <a16:creationId xmlns:a16="http://schemas.microsoft.com/office/drawing/2014/main" id="{8881C182-13D8-4C37-93B6-1C5245D683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8098" y="1511529"/>
            <a:ext cx="3735236" cy="4711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743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77786D-E028-4E21-8E46-9B903A326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84311" y="-33068"/>
            <a:ext cx="10018713" cy="1752599"/>
          </a:xfrm>
        </p:spPr>
        <p:txBody>
          <a:bodyPr/>
          <a:lstStyle/>
          <a:p>
            <a:r>
              <a:rPr lang="ru-RU" b="1" dirty="0"/>
              <a:t>РАЗМЕРЫ БАСКЕТБОЛЬНЫХ МЯЧЕЙ</a:t>
            </a:r>
          </a:p>
        </p:txBody>
      </p:sp>
      <p:pic>
        <p:nvPicPr>
          <p:cNvPr id="4" name="Рисунок 4" descr="Изображение выглядит как игра&#10;&#10;Автоматически созданное описание">
            <a:extLst>
              <a:ext uri="{FF2B5EF4-FFF2-40B4-BE49-F238E27FC236}">
                <a16:creationId xmlns:a16="http://schemas.microsoft.com/office/drawing/2014/main" id="{E806FE18-400B-4E86-9588-F6AE3D4098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4589" y="1720064"/>
            <a:ext cx="8867954" cy="3791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640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C1EFE7-9D30-496A-86D3-CFFF09372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C1A578-C9A3-4A04-BF8C-6860A48C5D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34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A15B6D-E295-4029-8468-58D8F6ED2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C890F13-18BF-49FD-B0E9-7FC207231A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807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CAE382-30FE-4652-9A7E-4C660A329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692DD6-86ED-47B0-B0B6-C263FBAD5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010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AE03CA-E21D-4E99-9F69-CBF5B6F1DF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42B85E-7E8D-43F6-9164-101BA86AF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2884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A335B0-7B1B-46C0-B6C3-8FBFACC51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3316CA6-6AE8-46DA-9EC4-F0B62A9F5E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16748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Parallax</vt:lpstr>
      <vt:lpstr> ГБОУ СОШ № 35 с углубленным изучением английского языка Василеостровского района Санкт-Петербурга</vt:lpstr>
      <vt:lpstr>БАСКЕТБОЛ</vt:lpstr>
      <vt:lpstr>ИСТОРИЯ ВОЗНИКНОВЕНИЯ</vt:lpstr>
      <vt:lpstr>РАЗМЕРЫ БАСКЕТБОЛЬНЫХ МЯЧЕЙ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</dc:title>
  <dc:creator/>
  <cp:lastModifiedBy/>
  <cp:revision>254</cp:revision>
  <dcterms:created xsi:type="dcterms:W3CDTF">2020-09-01T16:36:11Z</dcterms:created>
  <dcterms:modified xsi:type="dcterms:W3CDTF">2020-09-01T17:05:40Z</dcterms:modified>
</cp:coreProperties>
</file>