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60" r:id="rId4"/>
    <p:sldId id="271" r:id="rId5"/>
    <p:sldId id="285" r:id="rId6"/>
    <p:sldId id="276" r:id="rId7"/>
    <p:sldId id="279" r:id="rId8"/>
    <p:sldId id="284" r:id="rId9"/>
    <p:sldId id="283" r:id="rId10"/>
    <p:sldId id="277" r:id="rId11"/>
    <p:sldId id="278" r:id="rId12"/>
    <p:sldId id="28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3969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895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99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287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008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676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652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51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929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797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6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812CA-D9ED-4055-899C-29A422841B96}" type="datetimeFigureOut">
              <a:rPr lang="ru-RU" smtClean="0"/>
              <a:t>01.09.2020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1341F-DD19-4259-88CD-569A36A9CF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904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47114"/>
            <a:ext cx="10515600" cy="5529849"/>
          </a:xfrm>
        </p:spPr>
        <p:txBody>
          <a:bodyPr/>
          <a:lstStyle/>
          <a:p>
            <a:pPr marL="0" indent="0" algn="ctr">
              <a:buNone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№ 17 «Веселые гномики» с.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Небуг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Туапсинский район</a:t>
            </a:r>
          </a:p>
          <a:p>
            <a:pPr algn="ctr"/>
            <a:endParaRPr lang="ru-RU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«Вторая жизнь упаковки»</a:t>
            </a: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разработала воспитатель:</a:t>
            </a:r>
          </a:p>
          <a:p>
            <a:pPr marL="0" indent="0" algn="r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      А.В. Ханина</a:t>
            </a: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6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8842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Засорение окружающей среды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768"/>
            <a:ext cx="5576836" cy="39037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394" y="1406768"/>
            <a:ext cx="5855678" cy="3903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6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3793" y="0"/>
            <a:ext cx="10515600" cy="8587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Переработка 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7891"/>
            <a:ext cx="6276389" cy="3837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111" y="1707891"/>
            <a:ext cx="5795889" cy="383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8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7862" y="25878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83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50166"/>
            <a:ext cx="10515600" cy="5726797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</a:p>
          <a:p>
            <a:pPr marL="0" indent="0" algn="ctr">
              <a:buNone/>
            </a:pPr>
            <a:endParaRPr lang="ru-RU" b="1" u="sng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Загрязнения бытовыми отходами в виде упаковочного материала оказывают пагубное влияние на окружающую среду.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сохранить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планеты, необходимо, путем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переработки ненужных вещей,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 применение и дать вторую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</a:p>
          <a:p>
            <a:pPr marL="0" indent="0" algn="ctr">
              <a:buNone/>
            </a:pPr>
            <a:endParaRPr lang="ru-RU" b="1" u="sng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23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914" y="323557"/>
            <a:ext cx="10515600" cy="9284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itchFamily="18" charset="0"/>
              </a:rPr>
              <a:t>Метод трех вопросов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11369" y="1828800"/>
            <a:ext cx="255001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знаем?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 отходы представляют опасность для окружающей среды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Бытовые отходы не разлагаются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Наносят вред живым организмам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94995" y="1828800"/>
            <a:ext cx="186743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хотим узнать?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сроки разложения отходов в почве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способы переработки отходов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296040" y="1828800"/>
            <a:ext cx="2354787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сделать?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Раздельный сбор и правильная утилизация отходов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Сдача в пункт приема бытовых отходов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второе применение бытовому мусору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29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53792"/>
            <a:ext cx="10515600" cy="562317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находить второе применение упаковки без особого вреда для окружающей среды </a:t>
            </a:r>
          </a:p>
        </p:txBody>
      </p:sp>
    </p:spTree>
    <p:extLst>
      <p:ext uri="{BB962C8B-B14F-4D97-AF65-F5344CB8AC3E}">
        <p14:creationId xmlns:p14="http://schemas.microsoft.com/office/powerpoint/2010/main" val="39612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1.Узнать какие бывают виды отходов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способы переработки отходов на предприятиях и мусора в быту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Найти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 о последствиях утилизации  отходов, найти применение бытовому мусору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31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4552" y="528033"/>
            <a:ext cx="10497851" cy="875763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3792" y="1571223"/>
            <a:ext cx="920839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</a:p>
          <a:p>
            <a:pPr marL="342900" indent="-342900">
              <a:buAutoNum type="arabicPeriod"/>
            </a:pPr>
            <a:endParaRPr lang="ru-RU" sz="28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приступить к осуществлению проекта, я провела беседу с родителями на тему: Бытовые отходы – это проблема, что можно сделать, чтобы мусора стало меньше. Я объявила конкурс поделок «Вторая жизнь упаковки»</a:t>
            </a:r>
          </a:p>
        </p:txBody>
      </p:sp>
    </p:spTree>
    <p:extLst>
      <p:ext uri="{BB962C8B-B14F-4D97-AF65-F5344CB8AC3E}">
        <p14:creationId xmlns:p14="http://schemas.microsoft.com/office/powerpoint/2010/main" val="20867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8274" y="0"/>
            <a:ext cx="10465526" cy="14835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этап практический</a:t>
            </a:r>
            <a:b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пособий для занятия, атрибуты для игр, кормушки для птиц</a:t>
            </a:r>
            <a:b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жизнь упаковки</a:t>
            </a:r>
            <a:endParaRPr lang="ru-RU" sz="16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223" y="1483527"/>
            <a:ext cx="6155868" cy="41013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3245" y="1497331"/>
            <a:ext cx="4610555" cy="408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66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63639"/>
            <a:ext cx="10515600" cy="57133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решения проблемы</a:t>
            </a: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Подобная проблема должна решаться на государственном уровне, т.к. современные технологии, связанные с переработкой ТБО, требуют значительных материальных вложений, да и осуществление таких масштабных проектов невозможно без соответствующей организации и координации со стороны государства. Способы решения проблем удаления, переработки и обезвреживания коммунальных отходов предопределяют системный подход, включая: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-раздельный сбор отходов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-сорти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овку и биомеханическую переработку отходов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-термическое разложение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743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0608"/>
            <a:ext cx="10515600" cy="5816355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Мои предложения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пункты сбора: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-макулатуры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-стеклотары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-батареек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Установить контейнеры для сортировки бытового мусора 3х видов: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1.Банки,бутылки,пластик,металл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2.Пищевые отходы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3.Опасные отходы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05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277</Words>
  <Application>Microsoft Office PowerPoint</Application>
  <PresentationFormat>Широкоэкранный</PresentationFormat>
  <Paragraphs>68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Этапы реализации проекта </vt:lpstr>
      <vt:lpstr>2 этап практический  Изготовление пособий для занятия, атрибуты для игр, кормушки для птиц    Вторая жизнь упаковки</vt:lpstr>
      <vt:lpstr>Презентация PowerPoint</vt:lpstr>
      <vt:lpstr>Презентация PowerPoint</vt:lpstr>
      <vt:lpstr>Засорение окружающей среды</vt:lpstr>
      <vt:lpstr>Переработка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ilgubas@outlook.com</dc:creator>
  <cp:lastModifiedBy>ilgubas@outlook.com</cp:lastModifiedBy>
  <cp:revision>18</cp:revision>
  <dcterms:created xsi:type="dcterms:W3CDTF">2020-01-13T20:06:30Z</dcterms:created>
  <dcterms:modified xsi:type="dcterms:W3CDTF">2020-09-01T18:42:01Z</dcterms:modified>
</cp:coreProperties>
</file>