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309" r:id="rId2"/>
    <p:sldId id="292" r:id="rId3"/>
    <p:sldId id="297" r:id="rId4"/>
    <p:sldId id="296" r:id="rId5"/>
    <p:sldId id="294" r:id="rId6"/>
    <p:sldId id="271" r:id="rId7"/>
    <p:sldId id="274" r:id="rId8"/>
    <p:sldId id="277" r:id="rId9"/>
    <p:sldId id="298" r:id="rId10"/>
    <p:sldId id="273" r:id="rId11"/>
    <p:sldId id="300" r:id="rId12"/>
    <p:sldId id="301" r:id="rId13"/>
    <p:sldId id="299" r:id="rId14"/>
    <p:sldId id="303" r:id="rId15"/>
    <p:sldId id="306" r:id="rId16"/>
    <p:sldId id="305" r:id="rId17"/>
    <p:sldId id="302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EBA"/>
    <a:srgbClr val="EEFA7A"/>
    <a:srgbClr val="FCA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13" autoAdjust="0"/>
    <p:restoredTop sz="97015" autoAdjust="0"/>
  </p:normalViewPr>
  <p:slideViewPr>
    <p:cSldViewPr>
      <p:cViewPr varScale="1">
        <p:scale>
          <a:sx n="77" d="100"/>
          <a:sy n="77" d="100"/>
        </p:scale>
        <p:origin x="9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31"/>
          <c:cat>
            <c:numRef>
              <c:f>Лист1!$A$2:$A$5</c:f>
              <c:numCache>
                <c:formatCode>0%</c:formatCode>
                <c:ptCount val="4"/>
                <c:pt idx="0">
                  <c:v>0.9</c:v>
                </c:pt>
                <c:pt idx="1">
                  <c:v>0.1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89-4535-B295-D93C74F174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01422396454195"/>
          <c:y val="0.15953946079117595"/>
          <c:w val="0.19857760354580584"/>
          <c:h val="0.56003303563929563"/>
        </c:manualLayout>
      </c:layout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EA248D-D88E-4881-B690-E8A8B9F8CBEC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B2A985-71DD-498B-813D-1F7699387385}">
      <dgm:prSet phldrT="[Текст]" custT="1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ru-RU" sz="20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Доверие</a:t>
          </a:r>
          <a:endParaRPr lang="ru-RU" sz="20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34A3148-C043-491F-8E52-CEA5621C026B}" type="parTrans" cxnId="{E5A5BABD-C5A5-431F-BAEF-E96669E6E606}">
      <dgm:prSet/>
      <dgm:spPr/>
      <dgm:t>
        <a:bodyPr/>
        <a:lstStyle/>
        <a:p>
          <a:endParaRPr lang="ru-RU"/>
        </a:p>
      </dgm:t>
    </dgm:pt>
    <dgm:pt modelId="{DFD87D18-4FFF-4034-B0AA-8C2FD1148EA1}" type="sibTrans" cxnId="{E5A5BABD-C5A5-431F-BAEF-E96669E6E606}">
      <dgm:prSet/>
      <dgm:spPr/>
      <dgm:t>
        <a:bodyPr/>
        <a:lstStyle/>
        <a:p>
          <a:endParaRPr lang="ru-RU"/>
        </a:p>
      </dgm:t>
    </dgm:pt>
    <dgm:pt modelId="{B5494CA7-35C7-4D0C-BD70-1B2DD09CB7BF}">
      <dgm:prSet phldrT="[Текст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Отвращение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03E1760-50B7-40EF-9BBA-B298EAE7A5E4}" type="parTrans" cxnId="{66A2F753-932D-4021-B207-74D54208775E}">
      <dgm:prSet/>
      <dgm:spPr/>
      <dgm:t>
        <a:bodyPr/>
        <a:lstStyle/>
        <a:p>
          <a:endParaRPr lang="ru-RU"/>
        </a:p>
      </dgm:t>
    </dgm:pt>
    <dgm:pt modelId="{781D70A1-0906-4BD3-8FAE-0D70A6C11C18}" type="sibTrans" cxnId="{66A2F753-932D-4021-B207-74D54208775E}">
      <dgm:prSet/>
      <dgm:spPr/>
      <dgm:t>
        <a:bodyPr/>
        <a:lstStyle/>
        <a:p>
          <a:endParaRPr lang="ru-RU"/>
        </a:p>
      </dgm:t>
    </dgm:pt>
    <dgm:pt modelId="{F22546FB-8C18-480C-A8AF-1A92E4C92876}">
      <dgm:prSet phldrT="[Текст]" custT="1"/>
      <dgm:spPr>
        <a:solidFill>
          <a:srgbClr val="FCA8FE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Грусть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3129C4-EFD9-42B2-B008-80D60C674312}" type="parTrans" cxnId="{EB995281-E85C-4D60-8417-63C92DF331DE}">
      <dgm:prSet/>
      <dgm:spPr/>
      <dgm:t>
        <a:bodyPr/>
        <a:lstStyle/>
        <a:p>
          <a:endParaRPr lang="ru-RU"/>
        </a:p>
      </dgm:t>
    </dgm:pt>
    <dgm:pt modelId="{67CA0907-4C60-4505-BC38-05EBD8075722}" type="sibTrans" cxnId="{EB995281-E85C-4D60-8417-63C92DF331DE}">
      <dgm:prSet/>
      <dgm:spPr/>
      <dgm:t>
        <a:bodyPr/>
        <a:lstStyle/>
        <a:p>
          <a:endParaRPr lang="ru-RU"/>
        </a:p>
      </dgm:t>
    </dgm:pt>
    <dgm:pt modelId="{28F7FA50-417D-4F3F-A870-EC7B5A2A4BD1}">
      <dgm:prSet phldrT="[Текст]" custT="1"/>
      <dgm:spPr>
        <a:solidFill>
          <a:srgbClr val="EEFA7A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Радость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7E55F64-529F-4E2E-81A7-2E89E7B7403E}" type="parTrans" cxnId="{97828D98-20A1-4CB9-A0F7-284E28FF4C47}">
      <dgm:prSet/>
      <dgm:spPr/>
      <dgm:t>
        <a:bodyPr/>
        <a:lstStyle/>
        <a:p>
          <a:endParaRPr lang="ru-RU"/>
        </a:p>
      </dgm:t>
    </dgm:pt>
    <dgm:pt modelId="{C2D18934-4F20-48FA-8DE9-86E48EB83616}" type="sibTrans" cxnId="{97828D98-20A1-4CB9-A0F7-284E28FF4C47}">
      <dgm:prSet/>
      <dgm:spPr/>
      <dgm:t>
        <a:bodyPr/>
        <a:lstStyle/>
        <a:p>
          <a:endParaRPr lang="ru-RU"/>
        </a:p>
      </dgm:t>
    </dgm:pt>
    <dgm:pt modelId="{671B1B22-865F-4D9F-A3ED-06FF17C6599B}">
      <dgm:prSet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Интерес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D039BCE-4E1F-4CA8-AA6E-4D44B50A27F2}" type="parTrans" cxnId="{3F2227CC-7E40-41AA-B3FA-2A8DE31DE9FB}">
      <dgm:prSet/>
      <dgm:spPr/>
      <dgm:t>
        <a:bodyPr/>
        <a:lstStyle/>
        <a:p>
          <a:endParaRPr lang="ru-RU"/>
        </a:p>
      </dgm:t>
    </dgm:pt>
    <dgm:pt modelId="{7D2850D0-9227-4AE6-A67C-858DF6EBF9A0}" type="sibTrans" cxnId="{3F2227CC-7E40-41AA-B3FA-2A8DE31DE9FB}">
      <dgm:prSet/>
      <dgm:spPr/>
      <dgm:t>
        <a:bodyPr/>
        <a:lstStyle/>
        <a:p>
          <a:endParaRPr lang="ru-RU"/>
        </a:p>
      </dgm:t>
    </dgm:pt>
    <dgm:pt modelId="{F7B54CAB-9495-4D54-8EFD-0425DC269C57}">
      <dgm:prSet custT="1"/>
      <dgm:spPr/>
      <dgm:t>
        <a:bodyPr/>
        <a:lstStyle/>
        <a:p>
          <a:r>
            <a: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Колесо эмоций</a:t>
          </a:r>
          <a:endParaRPr lang="ru-RU" sz="36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5E220508-4E74-4F33-9A15-5A6DD300724E}" type="parTrans" cxnId="{E0F91AB7-5A0D-4944-B6AA-290F21A299C3}">
      <dgm:prSet/>
      <dgm:spPr/>
      <dgm:t>
        <a:bodyPr/>
        <a:lstStyle/>
        <a:p>
          <a:endParaRPr lang="ru-RU"/>
        </a:p>
      </dgm:t>
    </dgm:pt>
    <dgm:pt modelId="{E4C781EA-D227-417B-BAEC-E0B51DB4A134}" type="sibTrans" cxnId="{E0F91AB7-5A0D-4944-B6AA-290F21A299C3}">
      <dgm:prSet/>
      <dgm:spPr/>
      <dgm:t>
        <a:bodyPr/>
        <a:lstStyle/>
        <a:p>
          <a:endParaRPr lang="ru-RU"/>
        </a:p>
      </dgm:t>
    </dgm:pt>
    <dgm:pt modelId="{F6D6D06A-0823-48D7-85A1-E59A0935E9EC}">
      <dgm:prSet custT="1"/>
      <dgm:spPr>
        <a:solidFill>
          <a:schemeClr val="bg2">
            <a:lumMod val="90000"/>
          </a:schemeClr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Удивление</a:t>
          </a:r>
          <a:endParaRPr lang="ru-RU" sz="1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1E1A9A-D887-4862-A49E-ED483866897C}" type="parTrans" cxnId="{214CF628-5FE8-4FA1-A896-D2653C4B951B}">
      <dgm:prSet/>
      <dgm:spPr/>
      <dgm:t>
        <a:bodyPr/>
        <a:lstStyle/>
        <a:p>
          <a:endParaRPr lang="ru-RU"/>
        </a:p>
      </dgm:t>
    </dgm:pt>
    <dgm:pt modelId="{4AB0AFAA-B0F9-4D0D-887D-A2DD3E4A25A1}" type="sibTrans" cxnId="{214CF628-5FE8-4FA1-A896-D2653C4B951B}">
      <dgm:prSet/>
      <dgm:spPr/>
      <dgm:t>
        <a:bodyPr/>
        <a:lstStyle/>
        <a:p>
          <a:endParaRPr lang="ru-RU"/>
        </a:p>
      </dgm:t>
    </dgm:pt>
    <dgm:pt modelId="{85AC9E6E-DE00-4D99-A354-EBA44B98D4FF}">
      <dgm:prSet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Страх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2D2CC6E-9CA7-4880-ABC6-910E3CA46B77}" type="parTrans" cxnId="{86D03C0F-BF5C-45C8-A125-0E043A06F1F0}">
      <dgm:prSet/>
      <dgm:spPr/>
      <dgm:t>
        <a:bodyPr/>
        <a:lstStyle/>
        <a:p>
          <a:endParaRPr lang="ru-RU"/>
        </a:p>
      </dgm:t>
    </dgm:pt>
    <dgm:pt modelId="{25D7C1F1-D593-4EF0-93B2-FDE099048B24}" type="sibTrans" cxnId="{86D03C0F-BF5C-45C8-A125-0E043A06F1F0}">
      <dgm:prSet/>
      <dgm:spPr/>
      <dgm:t>
        <a:bodyPr/>
        <a:lstStyle/>
        <a:p>
          <a:endParaRPr lang="ru-RU"/>
        </a:p>
      </dgm:t>
    </dgm:pt>
    <dgm:pt modelId="{639262FD-584D-4280-B6FD-E716AB8584DD}">
      <dgm:prSet custT="1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Гнев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B3C8047-F3D1-4D2B-8A58-608B7933BF58}" type="parTrans" cxnId="{FEE04255-A957-4E03-B2B0-1C7D3BB04C84}">
      <dgm:prSet/>
      <dgm:spPr/>
      <dgm:t>
        <a:bodyPr/>
        <a:lstStyle/>
        <a:p>
          <a:endParaRPr lang="ru-RU"/>
        </a:p>
      </dgm:t>
    </dgm:pt>
    <dgm:pt modelId="{A9980C45-33BB-4AF3-B180-232C89A4E62B}" type="sibTrans" cxnId="{FEE04255-A957-4E03-B2B0-1C7D3BB04C84}">
      <dgm:prSet/>
      <dgm:spPr/>
      <dgm:t>
        <a:bodyPr/>
        <a:lstStyle/>
        <a:p>
          <a:endParaRPr lang="ru-RU"/>
        </a:p>
      </dgm:t>
    </dgm:pt>
    <dgm:pt modelId="{EB5EB8C9-9EC7-4936-9880-C52BC1E4CC10}" type="pres">
      <dgm:prSet presAssocID="{1FEA248D-D88E-4881-B690-E8A8B9F8CBE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EAAE88-5727-4191-9060-176FD05A0C2E}" type="pres">
      <dgm:prSet presAssocID="{F7B54CAB-9495-4D54-8EFD-0425DC269C57}" presName="centerShape" presStyleLbl="node0" presStyleIdx="0" presStyleCnt="1" custScaleX="134946" custScaleY="139023"/>
      <dgm:spPr/>
      <dgm:t>
        <a:bodyPr/>
        <a:lstStyle/>
        <a:p>
          <a:endParaRPr lang="ru-RU"/>
        </a:p>
      </dgm:t>
    </dgm:pt>
    <dgm:pt modelId="{70DFBE80-046E-4374-BA57-4E149F5883E8}" type="pres">
      <dgm:prSet presAssocID="{671B1B22-865F-4D9F-A3ED-06FF17C6599B}" presName="node" presStyleLbl="node1" presStyleIdx="0" presStyleCnt="8" custScaleX="123836" custScaleY="133389" custRadScaleRad="92282" custRadScaleInc="6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7CD37-1BA8-43FE-9F7C-888C36F53E86}" type="pres">
      <dgm:prSet presAssocID="{671B1B22-865F-4D9F-A3ED-06FF17C6599B}" presName="dummy" presStyleCnt="0"/>
      <dgm:spPr/>
    </dgm:pt>
    <dgm:pt modelId="{5BDDD1D8-5BD7-44DF-8D97-1AF54921A80A}" type="pres">
      <dgm:prSet presAssocID="{7D2850D0-9227-4AE6-A67C-858DF6EBF9A0}" presName="sibTrans" presStyleLbl="sibTrans2D1" presStyleIdx="0" presStyleCnt="8" custLinFactNeighborX="-3349" custLinFactNeighborY="3206"/>
      <dgm:spPr/>
      <dgm:t>
        <a:bodyPr/>
        <a:lstStyle/>
        <a:p>
          <a:endParaRPr lang="ru-RU"/>
        </a:p>
      </dgm:t>
    </dgm:pt>
    <dgm:pt modelId="{BCAE9742-B6D7-49A1-AF51-2CEEE99B7927}" type="pres">
      <dgm:prSet presAssocID="{639262FD-584D-4280-B6FD-E716AB8584DD}" presName="node" presStyleLbl="node1" presStyleIdx="1" presStyleCnt="8" custScaleX="128449" custScaleY="129568" custRadScaleRad="99413" custRadScaleInc="-6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6D7420-0E8B-4420-893D-F3E12655858A}" type="pres">
      <dgm:prSet presAssocID="{639262FD-584D-4280-B6FD-E716AB8584DD}" presName="dummy" presStyleCnt="0"/>
      <dgm:spPr/>
    </dgm:pt>
    <dgm:pt modelId="{2ECFAB17-3EA0-46A0-9377-8CD24D02FBAA}" type="pres">
      <dgm:prSet presAssocID="{A9980C45-33BB-4AF3-B180-232C89A4E62B}" presName="sibTrans" presStyleLbl="sibTrans2D1" presStyleIdx="1" presStyleCnt="8" custLinFactNeighborX="-6168" custLinFactNeighborY="2724"/>
      <dgm:spPr/>
      <dgm:t>
        <a:bodyPr/>
        <a:lstStyle/>
        <a:p>
          <a:endParaRPr lang="ru-RU"/>
        </a:p>
      </dgm:t>
    </dgm:pt>
    <dgm:pt modelId="{68C81D49-1176-48DE-A26E-BF3B30D0B4DA}" type="pres">
      <dgm:prSet presAssocID="{D5B2A985-71DD-498B-813D-1F7699387385}" presName="node" presStyleLbl="node1" presStyleIdx="2" presStyleCnt="8" custScaleX="121064" custScaleY="117616" custRadScaleRad="99202" custRadScaleInc="-77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FFE9C6-4857-4A3F-BAA0-280E22DFAD00}" type="pres">
      <dgm:prSet presAssocID="{D5B2A985-71DD-498B-813D-1F7699387385}" presName="dummy" presStyleCnt="0"/>
      <dgm:spPr/>
    </dgm:pt>
    <dgm:pt modelId="{49AD2D2B-F2FB-4772-BC61-1DBDBF829024}" type="pres">
      <dgm:prSet presAssocID="{DFD87D18-4FFF-4034-B0AA-8C2FD1148EA1}" presName="sibTrans" presStyleLbl="sibTrans2D1" presStyleIdx="2" presStyleCnt="8" custLinFactNeighborX="-2002" custLinFactNeighborY="-53"/>
      <dgm:spPr/>
      <dgm:t>
        <a:bodyPr/>
        <a:lstStyle/>
        <a:p>
          <a:endParaRPr lang="ru-RU"/>
        </a:p>
      </dgm:t>
    </dgm:pt>
    <dgm:pt modelId="{60218E06-7A63-43ED-BE25-E2C99F3121B0}" type="pres">
      <dgm:prSet presAssocID="{B5494CA7-35C7-4D0C-BD70-1B2DD09CB7BF}" presName="node" presStyleLbl="node1" presStyleIdx="3" presStyleCnt="8" custScaleX="117917" custScaleY="115680" custRadScaleRad="95576" custRadScaleInc="-12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4ACA9D-D421-42E9-83A6-3CAB1143917A}" type="pres">
      <dgm:prSet presAssocID="{B5494CA7-35C7-4D0C-BD70-1B2DD09CB7BF}" presName="dummy" presStyleCnt="0"/>
      <dgm:spPr/>
    </dgm:pt>
    <dgm:pt modelId="{C6DA2FCC-4C16-44CD-B19B-059B5C9D370A}" type="pres">
      <dgm:prSet presAssocID="{781D70A1-0906-4BD3-8FAE-0D70A6C11C18}" presName="sibTrans" presStyleLbl="sibTrans2D1" presStyleIdx="3" presStyleCnt="8" custLinFactNeighborX="-614" custLinFactNeighborY="-5607"/>
      <dgm:spPr/>
      <dgm:t>
        <a:bodyPr/>
        <a:lstStyle/>
        <a:p>
          <a:endParaRPr lang="ru-RU"/>
        </a:p>
      </dgm:t>
    </dgm:pt>
    <dgm:pt modelId="{C1680D80-10D7-4F48-9A4F-99F5C314AE76}" type="pres">
      <dgm:prSet presAssocID="{F22546FB-8C18-480C-A8AF-1A92E4C92876}" presName="node" presStyleLbl="node1" presStyleIdx="4" presStyleCnt="8" custScaleX="115380" custScaleY="119945" custRadScaleRad="91559" custRadScaleInc="9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2C66D8-D534-40CD-8ABC-0E74CAA3E19A}" type="pres">
      <dgm:prSet presAssocID="{F22546FB-8C18-480C-A8AF-1A92E4C92876}" presName="dummy" presStyleCnt="0"/>
      <dgm:spPr/>
    </dgm:pt>
    <dgm:pt modelId="{D5817626-A8EA-427D-A63F-A43F2C271D7C}" type="pres">
      <dgm:prSet presAssocID="{67CA0907-4C60-4505-BC38-05EBD8075722}" presName="sibTrans" presStyleLbl="sibTrans2D1" presStyleIdx="4" presStyleCnt="8" custLinFactNeighborX="-614" custLinFactNeighborY="-6995"/>
      <dgm:spPr/>
      <dgm:t>
        <a:bodyPr/>
        <a:lstStyle/>
        <a:p>
          <a:endParaRPr lang="ru-RU"/>
        </a:p>
      </dgm:t>
    </dgm:pt>
    <dgm:pt modelId="{95BC4860-278E-4942-AB9F-4E95CBA8600F}" type="pres">
      <dgm:prSet presAssocID="{F6D6D06A-0823-48D7-85A1-E59A0935E9EC}" presName="node" presStyleLbl="node1" presStyleIdx="5" presStyleCnt="8" custScaleX="128963" custScaleY="129007" custRadScaleRad="92200" custRadScaleInc="187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F07B2-5DD9-4780-9EF7-801F0ADA72B8}" type="pres">
      <dgm:prSet presAssocID="{F6D6D06A-0823-48D7-85A1-E59A0935E9EC}" presName="dummy" presStyleCnt="0"/>
      <dgm:spPr/>
    </dgm:pt>
    <dgm:pt modelId="{3426E910-AC34-4BAE-8BF1-70D3E3AFAFEC}" type="pres">
      <dgm:prSet presAssocID="{4AB0AFAA-B0F9-4D0D-887D-A2DD3E4A25A1}" presName="sibTrans" presStyleLbl="sibTrans2D1" presStyleIdx="5" presStyleCnt="8" custLinFactNeighborX="4940" custLinFactNeighborY="-1441"/>
      <dgm:spPr/>
      <dgm:t>
        <a:bodyPr/>
        <a:lstStyle/>
        <a:p>
          <a:endParaRPr lang="ru-RU"/>
        </a:p>
      </dgm:t>
    </dgm:pt>
    <dgm:pt modelId="{31F7DB24-E899-486B-AB61-F4F9ECF30E29}" type="pres">
      <dgm:prSet presAssocID="{85AC9E6E-DE00-4D99-A354-EBA44B98D4FF}" presName="node" presStyleLbl="node1" presStyleIdx="6" presStyleCnt="8" custScaleX="117507" custScaleY="117056" custRadScaleRad="92534" custRadScaleInc="89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8255A7-3CE4-4ACF-8A5D-36D1698CEB6D}" type="pres">
      <dgm:prSet presAssocID="{85AC9E6E-DE00-4D99-A354-EBA44B98D4FF}" presName="dummy" presStyleCnt="0"/>
      <dgm:spPr/>
    </dgm:pt>
    <dgm:pt modelId="{0869C617-40C1-45A0-85F8-F6F939FD6886}" type="pres">
      <dgm:prSet presAssocID="{25D7C1F1-D593-4EF0-93B2-FDE099048B24}" presName="sibTrans" presStyleLbl="sibTrans2D1" presStyleIdx="6" presStyleCnt="8" custLinFactNeighborX="4940" custLinFactNeighborY="1336"/>
      <dgm:spPr/>
      <dgm:t>
        <a:bodyPr/>
        <a:lstStyle/>
        <a:p>
          <a:endParaRPr lang="ru-RU"/>
        </a:p>
      </dgm:t>
    </dgm:pt>
    <dgm:pt modelId="{7ADFE30F-BFDB-41B8-B2A9-02B933A68550}" type="pres">
      <dgm:prSet presAssocID="{28F7FA50-417D-4F3F-A870-EC7B5A2A4BD1}" presName="node" presStyleLbl="node1" presStyleIdx="7" presStyleCnt="8" custScaleX="114523" custScaleY="119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998FD4-FC6E-4FA8-AC12-B661156BB352}" type="pres">
      <dgm:prSet presAssocID="{28F7FA50-417D-4F3F-A870-EC7B5A2A4BD1}" presName="dummy" presStyleCnt="0"/>
      <dgm:spPr/>
    </dgm:pt>
    <dgm:pt modelId="{683EC0DB-9998-4348-810A-883EC49393A7}" type="pres">
      <dgm:prSet presAssocID="{C2D18934-4F20-48FA-8DE9-86E48EB83616}" presName="sibTrans" presStyleLbl="sibTrans2D1" presStyleIdx="7" presStyleCnt="8" custLinFactNeighborX="1402" custLinFactNeighborY="1403"/>
      <dgm:spPr/>
      <dgm:t>
        <a:bodyPr/>
        <a:lstStyle/>
        <a:p>
          <a:endParaRPr lang="ru-RU"/>
        </a:p>
      </dgm:t>
    </dgm:pt>
  </dgm:ptLst>
  <dgm:cxnLst>
    <dgm:cxn modelId="{866D4E7F-38D0-40AE-B5A9-57489C18B774}" type="presOf" srcId="{DFD87D18-4FFF-4034-B0AA-8C2FD1148EA1}" destId="{49AD2D2B-F2FB-4772-BC61-1DBDBF829024}" srcOrd="0" destOrd="0" presId="urn:microsoft.com/office/officeart/2005/8/layout/radial6"/>
    <dgm:cxn modelId="{89B460AD-8F7D-46CA-9C2F-6AF76586491D}" type="presOf" srcId="{85AC9E6E-DE00-4D99-A354-EBA44B98D4FF}" destId="{31F7DB24-E899-486B-AB61-F4F9ECF30E29}" srcOrd="0" destOrd="0" presId="urn:microsoft.com/office/officeart/2005/8/layout/radial6"/>
    <dgm:cxn modelId="{FEE04255-A957-4E03-B2B0-1C7D3BB04C84}" srcId="{F7B54CAB-9495-4D54-8EFD-0425DC269C57}" destId="{639262FD-584D-4280-B6FD-E716AB8584DD}" srcOrd="1" destOrd="0" parTransId="{EB3C8047-F3D1-4D2B-8A58-608B7933BF58}" sibTransId="{A9980C45-33BB-4AF3-B180-232C89A4E62B}"/>
    <dgm:cxn modelId="{19D765F8-97D8-4F55-BCEB-8A272235E7E7}" type="presOf" srcId="{67CA0907-4C60-4505-BC38-05EBD8075722}" destId="{D5817626-A8EA-427D-A63F-A43F2C271D7C}" srcOrd="0" destOrd="0" presId="urn:microsoft.com/office/officeart/2005/8/layout/radial6"/>
    <dgm:cxn modelId="{D71E21EB-D32A-47EC-B87F-75F00C6BB7CF}" type="presOf" srcId="{25D7C1F1-D593-4EF0-93B2-FDE099048B24}" destId="{0869C617-40C1-45A0-85F8-F6F939FD6886}" srcOrd="0" destOrd="0" presId="urn:microsoft.com/office/officeart/2005/8/layout/radial6"/>
    <dgm:cxn modelId="{1BED1757-0C7B-4CEE-BCC0-994814579188}" type="presOf" srcId="{F7B54CAB-9495-4D54-8EFD-0425DC269C57}" destId="{C0EAAE88-5727-4191-9060-176FD05A0C2E}" srcOrd="0" destOrd="0" presId="urn:microsoft.com/office/officeart/2005/8/layout/radial6"/>
    <dgm:cxn modelId="{7F6B3A40-AC53-4232-9492-AC2BDD2927F9}" type="presOf" srcId="{639262FD-584D-4280-B6FD-E716AB8584DD}" destId="{BCAE9742-B6D7-49A1-AF51-2CEEE99B7927}" srcOrd="0" destOrd="0" presId="urn:microsoft.com/office/officeart/2005/8/layout/radial6"/>
    <dgm:cxn modelId="{80B76EF0-3E6B-4C04-BB6A-216E2CD60FB7}" type="presOf" srcId="{D5B2A985-71DD-498B-813D-1F7699387385}" destId="{68C81D49-1176-48DE-A26E-BF3B30D0B4DA}" srcOrd="0" destOrd="0" presId="urn:microsoft.com/office/officeart/2005/8/layout/radial6"/>
    <dgm:cxn modelId="{E5A5BABD-C5A5-431F-BAEF-E96669E6E606}" srcId="{F7B54CAB-9495-4D54-8EFD-0425DC269C57}" destId="{D5B2A985-71DD-498B-813D-1F7699387385}" srcOrd="2" destOrd="0" parTransId="{A34A3148-C043-491F-8E52-CEA5621C026B}" sibTransId="{DFD87D18-4FFF-4034-B0AA-8C2FD1148EA1}"/>
    <dgm:cxn modelId="{97828D98-20A1-4CB9-A0F7-284E28FF4C47}" srcId="{F7B54CAB-9495-4D54-8EFD-0425DC269C57}" destId="{28F7FA50-417D-4F3F-A870-EC7B5A2A4BD1}" srcOrd="7" destOrd="0" parTransId="{B7E55F64-529F-4E2E-81A7-2E89E7B7403E}" sibTransId="{C2D18934-4F20-48FA-8DE9-86E48EB83616}"/>
    <dgm:cxn modelId="{3F2227CC-7E40-41AA-B3FA-2A8DE31DE9FB}" srcId="{F7B54CAB-9495-4D54-8EFD-0425DC269C57}" destId="{671B1B22-865F-4D9F-A3ED-06FF17C6599B}" srcOrd="0" destOrd="0" parTransId="{2D039BCE-4E1F-4CA8-AA6E-4D44B50A27F2}" sibTransId="{7D2850D0-9227-4AE6-A67C-858DF6EBF9A0}"/>
    <dgm:cxn modelId="{EA87274A-056E-4BA2-87D7-16D7CBCD8576}" type="presOf" srcId="{4AB0AFAA-B0F9-4D0D-887D-A2DD3E4A25A1}" destId="{3426E910-AC34-4BAE-8BF1-70D3E3AFAFEC}" srcOrd="0" destOrd="0" presId="urn:microsoft.com/office/officeart/2005/8/layout/radial6"/>
    <dgm:cxn modelId="{8EC142F5-A32D-4BBD-A034-2CD87613CAE5}" type="presOf" srcId="{28F7FA50-417D-4F3F-A870-EC7B5A2A4BD1}" destId="{7ADFE30F-BFDB-41B8-B2A9-02B933A68550}" srcOrd="0" destOrd="0" presId="urn:microsoft.com/office/officeart/2005/8/layout/radial6"/>
    <dgm:cxn modelId="{D6EF932F-7CAA-417C-BA73-ADA44F23F10D}" type="presOf" srcId="{F22546FB-8C18-480C-A8AF-1A92E4C92876}" destId="{C1680D80-10D7-4F48-9A4F-99F5C314AE76}" srcOrd="0" destOrd="0" presId="urn:microsoft.com/office/officeart/2005/8/layout/radial6"/>
    <dgm:cxn modelId="{76F4A093-2890-4DA6-A4F2-91EA7EE2DD57}" type="presOf" srcId="{671B1B22-865F-4D9F-A3ED-06FF17C6599B}" destId="{70DFBE80-046E-4374-BA57-4E149F5883E8}" srcOrd="0" destOrd="0" presId="urn:microsoft.com/office/officeart/2005/8/layout/radial6"/>
    <dgm:cxn modelId="{A23D1478-4F0D-4592-9402-8ED953D4F37B}" type="presOf" srcId="{1FEA248D-D88E-4881-B690-E8A8B9F8CBEC}" destId="{EB5EB8C9-9EC7-4936-9880-C52BC1E4CC10}" srcOrd="0" destOrd="0" presId="urn:microsoft.com/office/officeart/2005/8/layout/radial6"/>
    <dgm:cxn modelId="{214CF628-5FE8-4FA1-A896-D2653C4B951B}" srcId="{F7B54CAB-9495-4D54-8EFD-0425DC269C57}" destId="{F6D6D06A-0823-48D7-85A1-E59A0935E9EC}" srcOrd="5" destOrd="0" parTransId="{421E1A9A-D887-4862-A49E-ED483866897C}" sibTransId="{4AB0AFAA-B0F9-4D0D-887D-A2DD3E4A25A1}"/>
    <dgm:cxn modelId="{5F171E8D-1609-4DFC-B613-1B0808EFE997}" type="presOf" srcId="{781D70A1-0906-4BD3-8FAE-0D70A6C11C18}" destId="{C6DA2FCC-4C16-44CD-B19B-059B5C9D370A}" srcOrd="0" destOrd="0" presId="urn:microsoft.com/office/officeart/2005/8/layout/radial6"/>
    <dgm:cxn modelId="{86D03C0F-BF5C-45C8-A125-0E043A06F1F0}" srcId="{F7B54CAB-9495-4D54-8EFD-0425DC269C57}" destId="{85AC9E6E-DE00-4D99-A354-EBA44B98D4FF}" srcOrd="6" destOrd="0" parTransId="{02D2CC6E-9CA7-4880-ABC6-910E3CA46B77}" sibTransId="{25D7C1F1-D593-4EF0-93B2-FDE099048B24}"/>
    <dgm:cxn modelId="{5900F917-7B11-4584-ADFC-A3A340019779}" type="presOf" srcId="{7D2850D0-9227-4AE6-A67C-858DF6EBF9A0}" destId="{5BDDD1D8-5BD7-44DF-8D97-1AF54921A80A}" srcOrd="0" destOrd="0" presId="urn:microsoft.com/office/officeart/2005/8/layout/radial6"/>
    <dgm:cxn modelId="{E0F91AB7-5A0D-4944-B6AA-290F21A299C3}" srcId="{1FEA248D-D88E-4881-B690-E8A8B9F8CBEC}" destId="{F7B54CAB-9495-4D54-8EFD-0425DC269C57}" srcOrd="0" destOrd="0" parTransId="{5E220508-4E74-4F33-9A15-5A6DD300724E}" sibTransId="{E4C781EA-D227-417B-BAEC-E0B51DB4A134}"/>
    <dgm:cxn modelId="{F5AFFA40-4684-475C-979B-2BDC566642A4}" type="presOf" srcId="{A9980C45-33BB-4AF3-B180-232C89A4E62B}" destId="{2ECFAB17-3EA0-46A0-9377-8CD24D02FBAA}" srcOrd="0" destOrd="0" presId="urn:microsoft.com/office/officeart/2005/8/layout/radial6"/>
    <dgm:cxn modelId="{3DEBA170-67C1-46C5-84A9-448E257182D7}" type="presOf" srcId="{B5494CA7-35C7-4D0C-BD70-1B2DD09CB7BF}" destId="{60218E06-7A63-43ED-BE25-E2C99F3121B0}" srcOrd="0" destOrd="0" presId="urn:microsoft.com/office/officeart/2005/8/layout/radial6"/>
    <dgm:cxn modelId="{EB995281-E85C-4D60-8417-63C92DF331DE}" srcId="{F7B54CAB-9495-4D54-8EFD-0425DC269C57}" destId="{F22546FB-8C18-480C-A8AF-1A92E4C92876}" srcOrd="4" destOrd="0" parTransId="{C03129C4-EFD9-42B2-B008-80D60C674312}" sibTransId="{67CA0907-4C60-4505-BC38-05EBD8075722}"/>
    <dgm:cxn modelId="{66A2F753-932D-4021-B207-74D54208775E}" srcId="{F7B54CAB-9495-4D54-8EFD-0425DC269C57}" destId="{B5494CA7-35C7-4D0C-BD70-1B2DD09CB7BF}" srcOrd="3" destOrd="0" parTransId="{603E1760-50B7-40EF-9BBA-B298EAE7A5E4}" sibTransId="{781D70A1-0906-4BD3-8FAE-0D70A6C11C18}"/>
    <dgm:cxn modelId="{DF914D4A-5FE6-46BD-B7B3-580D0F59E856}" type="presOf" srcId="{F6D6D06A-0823-48D7-85A1-E59A0935E9EC}" destId="{95BC4860-278E-4942-AB9F-4E95CBA8600F}" srcOrd="0" destOrd="0" presId="urn:microsoft.com/office/officeart/2005/8/layout/radial6"/>
    <dgm:cxn modelId="{4DCB6443-A4E9-4F7A-AB42-FF380401FAB4}" type="presOf" srcId="{C2D18934-4F20-48FA-8DE9-86E48EB83616}" destId="{683EC0DB-9998-4348-810A-883EC49393A7}" srcOrd="0" destOrd="0" presId="urn:microsoft.com/office/officeart/2005/8/layout/radial6"/>
    <dgm:cxn modelId="{9F9ECF96-886E-4506-8CBB-6E63675BF529}" type="presParOf" srcId="{EB5EB8C9-9EC7-4936-9880-C52BC1E4CC10}" destId="{C0EAAE88-5727-4191-9060-176FD05A0C2E}" srcOrd="0" destOrd="0" presId="urn:microsoft.com/office/officeart/2005/8/layout/radial6"/>
    <dgm:cxn modelId="{DD9CB18A-168C-4A28-8EEA-A0928A9AE0A4}" type="presParOf" srcId="{EB5EB8C9-9EC7-4936-9880-C52BC1E4CC10}" destId="{70DFBE80-046E-4374-BA57-4E149F5883E8}" srcOrd="1" destOrd="0" presId="urn:microsoft.com/office/officeart/2005/8/layout/radial6"/>
    <dgm:cxn modelId="{EC63439C-0E1D-4C1D-A7FA-C600D9118F2B}" type="presParOf" srcId="{EB5EB8C9-9EC7-4936-9880-C52BC1E4CC10}" destId="{10D7CD37-1BA8-43FE-9F7C-888C36F53E86}" srcOrd="2" destOrd="0" presId="urn:microsoft.com/office/officeart/2005/8/layout/radial6"/>
    <dgm:cxn modelId="{4F0B41CE-FCEA-484D-A56B-AD21C22D8F42}" type="presParOf" srcId="{EB5EB8C9-9EC7-4936-9880-C52BC1E4CC10}" destId="{5BDDD1D8-5BD7-44DF-8D97-1AF54921A80A}" srcOrd="3" destOrd="0" presId="urn:microsoft.com/office/officeart/2005/8/layout/radial6"/>
    <dgm:cxn modelId="{3DD5738C-0F82-4D93-BE31-CBA99F43478E}" type="presParOf" srcId="{EB5EB8C9-9EC7-4936-9880-C52BC1E4CC10}" destId="{BCAE9742-B6D7-49A1-AF51-2CEEE99B7927}" srcOrd="4" destOrd="0" presId="urn:microsoft.com/office/officeart/2005/8/layout/radial6"/>
    <dgm:cxn modelId="{79A45D83-70A5-436F-984F-A3CCA9F2E1B9}" type="presParOf" srcId="{EB5EB8C9-9EC7-4936-9880-C52BC1E4CC10}" destId="{AE6D7420-0E8B-4420-893D-F3E12655858A}" srcOrd="5" destOrd="0" presId="urn:microsoft.com/office/officeart/2005/8/layout/radial6"/>
    <dgm:cxn modelId="{E4FE97C3-7A24-4752-ADEA-122349333F81}" type="presParOf" srcId="{EB5EB8C9-9EC7-4936-9880-C52BC1E4CC10}" destId="{2ECFAB17-3EA0-46A0-9377-8CD24D02FBAA}" srcOrd="6" destOrd="0" presId="urn:microsoft.com/office/officeart/2005/8/layout/radial6"/>
    <dgm:cxn modelId="{2F6413BF-2725-4B99-A24F-EB11239CAE20}" type="presParOf" srcId="{EB5EB8C9-9EC7-4936-9880-C52BC1E4CC10}" destId="{68C81D49-1176-48DE-A26E-BF3B30D0B4DA}" srcOrd="7" destOrd="0" presId="urn:microsoft.com/office/officeart/2005/8/layout/radial6"/>
    <dgm:cxn modelId="{02511C26-9F50-4793-AF01-063D89D929F4}" type="presParOf" srcId="{EB5EB8C9-9EC7-4936-9880-C52BC1E4CC10}" destId="{EFFFE9C6-4857-4A3F-BAA0-280E22DFAD00}" srcOrd="8" destOrd="0" presId="urn:microsoft.com/office/officeart/2005/8/layout/radial6"/>
    <dgm:cxn modelId="{3E90F830-0CC0-4D7D-907B-C3B5C0B69D84}" type="presParOf" srcId="{EB5EB8C9-9EC7-4936-9880-C52BC1E4CC10}" destId="{49AD2D2B-F2FB-4772-BC61-1DBDBF829024}" srcOrd="9" destOrd="0" presId="urn:microsoft.com/office/officeart/2005/8/layout/radial6"/>
    <dgm:cxn modelId="{0E2C9DF1-661D-4934-B833-0CFAE0DDAA16}" type="presParOf" srcId="{EB5EB8C9-9EC7-4936-9880-C52BC1E4CC10}" destId="{60218E06-7A63-43ED-BE25-E2C99F3121B0}" srcOrd="10" destOrd="0" presId="urn:microsoft.com/office/officeart/2005/8/layout/radial6"/>
    <dgm:cxn modelId="{5FF80CA8-23A8-472F-B69C-C67E1323B57B}" type="presParOf" srcId="{EB5EB8C9-9EC7-4936-9880-C52BC1E4CC10}" destId="{B54ACA9D-D421-42E9-83A6-3CAB1143917A}" srcOrd="11" destOrd="0" presId="urn:microsoft.com/office/officeart/2005/8/layout/radial6"/>
    <dgm:cxn modelId="{FC121975-15DF-45E2-949D-C52552E7D002}" type="presParOf" srcId="{EB5EB8C9-9EC7-4936-9880-C52BC1E4CC10}" destId="{C6DA2FCC-4C16-44CD-B19B-059B5C9D370A}" srcOrd="12" destOrd="0" presId="urn:microsoft.com/office/officeart/2005/8/layout/radial6"/>
    <dgm:cxn modelId="{F498D8D5-8A3E-4568-82B6-4D913D5DD0E3}" type="presParOf" srcId="{EB5EB8C9-9EC7-4936-9880-C52BC1E4CC10}" destId="{C1680D80-10D7-4F48-9A4F-99F5C314AE76}" srcOrd="13" destOrd="0" presId="urn:microsoft.com/office/officeart/2005/8/layout/radial6"/>
    <dgm:cxn modelId="{A6D5C59B-F4FD-4F54-8D60-4F25220EB097}" type="presParOf" srcId="{EB5EB8C9-9EC7-4936-9880-C52BC1E4CC10}" destId="{F92C66D8-D534-40CD-8ABC-0E74CAA3E19A}" srcOrd="14" destOrd="0" presId="urn:microsoft.com/office/officeart/2005/8/layout/radial6"/>
    <dgm:cxn modelId="{21CDF250-8BC7-43BC-9976-1C5481700647}" type="presParOf" srcId="{EB5EB8C9-9EC7-4936-9880-C52BC1E4CC10}" destId="{D5817626-A8EA-427D-A63F-A43F2C271D7C}" srcOrd="15" destOrd="0" presId="urn:microsoft.com/office/officeart/2005/8/layout/radial6"/>
    <dgm:cxn modelId="{4B5E2E17-1126-4ECF-95FF-3A8C948465F9}" type="presParOf" srcId="{EB5EB8C9-9EC7-4936-9880-C52BC1E4CC10}" destId="{95BC4860-278E-4942-AB9F-4E95CBA8600F}" srcOrd="16" destOrd="0" presId="urn:microsoft.com/office/officeart/2005/8/layout/radial6"/>
    <dgm:cxn modelId="{333621B5-A5AE-44E5-922A-5FDFF731F926}" type="presParOf" srcId="{EB5EB8C9-9EC7-4936-9880-C52BC1E4CC10}" destId="{0CDF07B2-5DD9-4780-9EF7-801F0ADA72B8}" srcOrd="17" destOrd="0" presId="urn:microsoft.com/office/officeart/2005/8/layout/radial6"/>
    <dgm:cxn modelId="{1C7FDE4A-D707-485A-BA76-E3A33F3B203D}" type="presParOf" srcId="{EB5EB8C9-9EC7-4936-9880-C52BC1E4CC10}" destId="{3426E910-AC34-4BAE-8BF1-70D3E3AFAFEC}" srcOrd="18" destOrd="0" presId="urn:microsoft.com/office/officeart/2005/8/layout/radial6"/>
    <dgm:cxn modelId="{C95225A8-067D-4E5B-9C6A-6324A97F8303}" type="presParOf" srcId="{EB5EB8C9-9EC7-4936-9880-C52BC1E4CC10}" destId="{31F7DB24-E899-486B-AB61-F4F9ECF30E29}" srcOrd="19" destOrd="0" presId="urn:microsoft.com/office/officeart/2005/8/layout/radial6"/>
    <dgm:cxn modelId="{07151D37-791C-4D35-ABA6-B0EFF60398B2}" type="presParOf" srcId="{EB5EB8C9-9EC7-4936-9880-C52BC1E4CC10}" destId="{CE8255A7-3CE4-4ACF-8A5D-36D1698CEB6D}" srcOrd="20" destOrd="0" presId="urn:microsoft.com/office/officeart/2005/8/layout/radial6"/>
    <dgm:cxn modelId="{EC327377-5D5D-4F68-99CF-E64E4711534D}" type="presParOf" srcId="{EB5EB8C9-9EC7-4936-9880-C52BC1E4CC10}" destId="{0869C617-40C1-45A0-85F8-F6F939FD6886}" srcOrd="21" destOrd="0" presId="urn:microsoft.com/office/officeart/2005/8/layout/radial6"/>
    <dgm:cxn modelId="{617E3DC6-8041-4740-9D12-FDAD72D572B2}" type="presParOf" srcId="{EB5EB8C9-9EC7-4936-9880-C52BC1E4CC10}" destId="{7ADFE30F-BFDB-41B8-B2A9-02B933A68550}" srcOrd="22" destOrd="0" presId="urn:microsoft.com/office/officeart/2005/8/layout/radial6"/>
    <dgm:cxn modelId="{4C2D9E34-0388-42BB-B918-A3864631BD16}" type="presParOf" srcId="{EB5EB8C9-9EC7-4936-9880-C52BC1E4CC10}" destId="{D3998FD4-FC6E-4FA8-AC12-B661156BB352}" srcOrd="23" destOrd="0" presId="urn:microsoft.com/office/officeart/2005/8/layout/radial6"/>
    <dgm:cxn modelId="{197FA2F5-3C8B-4E94-8F10-4749A07C23D4}" type="presParOf" srcId="{EB5EB8C9-9EC7-4936-9880-C52BC1E4CC10}" destId="{683EC0DB-9998-4348-810A-883EC49393A7}" srcOrd="24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3EC0DB-9998-4348-810A-883EC49393A7}">
      <dsp:nvSpPr>
        <dsp:cNvPr id="0" name=""/>
        <dsp:cNvSpPr/>
      </dsp:nvSpPr>
      <dsp:spPr>
        <a:xfrm>
          <a:off x="1417726" y="848218"/>
          <a:ext cx="5027806" cy="5027806"/>
        </a:xfrm>
        <a:prstGeom prst="blockArc">
          <a:avLst>
            <a:gd name="adj1" fmla="val 13874260"/>
            <a:gd name="adj2" fmla="val 16532255"/>
            <a:gd name="adj3" fmla="val 34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69C617-40C1-45A0-85F8-F6F939FD6886}">
      <dsp:nvSpPr>
        <dsp:cNvPr id="0" name=""/>
        <dsp:cNvSpPr/>
      </dsp:nvSpPr>
      <dsp:spPr>
        <a:xfrm>
          <a:off x="1976412" y="463763"/>
          <a:ext cx="5027806" cy="5027806"/>
        </a:xfrm>
        <a:prstGeom prst="blockArc">
          <a:avLst>
            <a:gd name="adj1" fmla="val 10593511"/>
            <a:gd name="adj2" fmla="val 13123186"/>
            <a:gd name="adj3" fmla="val 34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26E910-AC34-4BAE-8BF1-70D3E3AFAFEC}">
      <dsp:nvSpPr>
        <dsp:cNvPr id="0" name=""/>
        <dsp:cNvSpPr/>
      </dsp:nvSpPr>
      <dsp:spPr>
        <a:xfrm>
          <a:off x="1980704" y="444013"/>
          <a:ext cx="5027806" cy="5027806"/>
        </a:xfrm>
        <a:prstGeom prst="blockArc">
          <a:avLst>
            <a:gd name="adj1" fmla="val 8356935"/>
            <a:gd name="adj2" fmla="val 10760420"/>
            <a:gd name="adj3" fmla="val 34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5817626-A8EA-427D-A63F-A43F2C271D7C}">
      <dsp:nvSpPr>
        <dsp:cNvPr id="0" name=""/>
        <dsp:cNvSpPr/>
      </dsp:nvSpPr>
      <dsp:spPr>
        <a:xfrm>
          <a:off x="1586818" y="40441"/>
          <a:ext cx="5027806" cy="5027806"/>
        </a:xfrm>
        <a:prstGeom prst="blockArc">
          <a:avLst>
            <a:gd name="adj1" fmla="val 5573857"/>
            <a:gd name="adj2" fmla="val 8121587"/>
            <a:gd name="adj3" fmla="val 34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DA2FCC-4C16-44CD-B19B-059B5C9D370A}">
      <dsp:nvSpPr>
        <dsp:cNvPr id="0" name=""/>
        <dsp:cNvSpPr/>
      </dsp:nvSpPr>
      <dsp:spPr>
        <a:xfrm>
          <a:off x="1577911" y="109792"/>
          <a:ext cx="5027806" cy="5027806"/>
        </a:xfrm>
        <a:prstGeom prst="blockArc">
          <a:avLst>
            <a:gd name="adj1" fmla="val 2953337"/>
            <a:gd name="adj2" fmla="val 5561449"/>
            <a:gd name="adj3" fmla="val 34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9AD2D2B-F2FB-4772-BC61-1DBDBF829024}">
      <dsp:nvSpPr>
        <dsp:cNvPr id="0" name=""/>
        <dsp:cNvSpPr/>
      </dsp:nvSpPr>
      <dsp:spPr>
        <a:xfrm>
          <a:off x="1427963" y="461289"/>
          <a:ext cx="5027806" cy="5027806"/>
        </a:xfrm>
        <a:prstGeom prst="blockArc">
          <a:avLst>
            <a:gd name="adj1" fmla="val 117326"/>
            <a:gd name="adj2" fmla="val 2803170"/>
            <a:gd name="adj3" fmla="val 34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CFAB17-3EA0-46A0-9377-8CD24D02FBAA}">
      <dsp:nvSpPr>
        <dsp:cNvPr id="0" name=""/>
        <dsp:cNvSpPr/>
      </dsp:nvSpPr>
      <dsp:spPr>
        <a:xfrm>
          <a:off x="1217592" y="736211"/>
          <a:ext cx="5027806" cy="5027806"/>
        </a:xfrm>
        <a:prstGeom prst="blockArc">
          <a:avLst>
            <a:gd name="adj1" fmla="val 18863932"/>
            <a:gd name="adj2" fmla="val 21529046"/>
            <a:gd name="adj3" fmla="val 34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DDD1D8-5BD7-44DF-8D97-1AF54921A80A}">
      <dsp:nvSpPr>
        <dsp:cNvPr id="0" name=""/>
        <dsp:cNvSpPr/>
      </dsp:nvSpPr>
      <dsp:spPr>
        <a:xfrm>
          <a:off x="1571314" y="945594"/>
          <a:ext cx="5027806" cy="5027806"/>
        </a:xfrm>
        <a:prstGeom prst="blockArc">
          <a:avLst>
            <a:gd name="adj1" fmla="val 15985542"/>
            <a:gd name="adj2" fmla="val 18472107"/>
            <a:gd name="adj3" fmla="val 343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EAAE88-5727-4191-9060-176FD05A0C2E}">
      <dsp:nvSpPr>
        <dsp:cNvPr id="0" name=""/>
        <dsp:cNvSpPr/>
      </dsp:nvSpPr>
      <dsp:spPr>
        <a:xfrm>
          <a:off x="2906242" y="1922133"/>
          <a:ext cx="2310134" cy="23799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Колесо эмоций</a:t>
          </a:r>
          <a:endParaRPr lang="ru-RU" sz="3600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44553" y="2270665"/>
        <a:ext cx="1633512" cy="1682864"/>
      </dsp:txXfrm>
    </dsp:sp>
    <dsp:sp modelId="{70DFBE80-046E-4374-BA57-4E149F5883E8}">
      <dsp:nvSpPr>
        <dsp:cNvPr id="0" name=""/>
        <dsp:cNvSpPr/>
      </dsp:nvSpPr>
      <dsp:spPr>
        <a:xfrm>
          <a:off x="3357584" y="33130"/>
          <a:ext cx="1483960" cy="1598436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Интерес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74905" y="267216"/>
        <a:ext cx="1049318" cy="1130264"/>
      </dsp:txXfrm>
    </dsp:sp>
    <dsp:sp modelId="{BCAE9742-B6D7-49A1-AF51-2CEEE99B7927}">
      <dsp:nvSpPr>
        <dsp:cNvPr id="0" name=""/>
        <dsp:cNvSpPr/>
      </dsp:nvSpPr>
      <dsp:spPr>
        <a:xfrm>
          <a:off x="5000659" y="571506"/>
          <a:ext cx="1539239" cy="1552648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Гнев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26075" y="798886"/>
        <a:ext cx="1088407" cy="1097888"/>
      </dsp:txXfrm>
    </dsp:sp>
    <dsp:sp modelId="{68C81D49-1176-48DE-A26E-BF3B30D0B4DA}">
      <dsp:nvSpPr>
        <dsp:cNvPr id="0" name=""/>
        <dsp:cNvSpPr/>
      </dsp:nvSpPr>
      <dsp:spPr>
        <a:xfrm>
          <a:off x="5786476" y="2357453"/>
          <a:ext cx="1450742" cy="1409424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Доверие</a:t>
          </a:r>
          <a:endParaRPr lang="ru-RU" sz="20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998932" y="2563858"/>
        <a:ext cx="1025830" cy="996614"/>
      </dsp:txXfrm>
    </dsp:sp>
    <dsp:sp modelId="{60218E06-7A63-43ED-BE25-E2C99F3121B0}">
      <dsp:nvSpPr>
        <dsp:cNvPr id="0" name=""/>
        <dsp:cNvSpPr/>
      </dsp:nvSpPr>
      <dsp:spPr>
        <a:xfrm>
          <a:off x="5029890" y="4083476"/>
          <a:ext cx="1413031" cy="1386224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Отвращение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36824" y="4286484"/>
        <a:ext cx="999163" cy="980208"/>
      </dsp:txXfrm>
    </dsp:sp>
    <dsp:sp modelId="{C1680D80-10D7-4F48-9A4F-99F5C314AE76}">
      <dsp:nvSpPr>
        <dsp:cNvPr id="0" name=""/>
        <dsp:cNvSpPr/>
      </dsp:nvSpPr>
      <dsp:spPr>
        <a:xfrm>
          <a:off x="3315377" y="4654978"/>
          <a:ext cx="1382629" cy="1437333"/>
        </a:xfrm>
        <a:prstGeom prst="ellipse">
          <a:avLst/>
        </a:prstGeom>
        <a:solidFill>
          <a:srgbClr val="FCA8F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Грусть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17858" y="4865471"/>
        <a:ext cx="977667" cy="1016347"/>
      </dsp:txXfrm>
    </dsp:sp>
    <dsp:sp modelId="{95BC4860-278E-4942-AB9F-4E95CBA8600F}">
      <dsp:nvSpPr>
        <dsp:cNvPr id="0" name=""/>
        <dsp:cNvSpPr/>
      </dsp:nvSpPr>
      <dsp:spPr>
        <a:xfrm>
          <a:off x="1600863" y="3869165"/>
          <a:ext cx="1545398" cy="1545925"/>
        </a:xfrm>
        <a:prstGeom prst="ellipse">
          <a:avLst/>
        </a:prstGeom>
        <a:solidFill>
          <a:schemeClr val="bg2">
            <a:lumMod val="9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Удивление</a:t>
          </a:r>
          <a:endParaRPr lang="ru-RU" sz="1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27181" y="4095560"/>
        <a:ext cx="1092762" cy="1093135"/>
      </dsp:txXfrm>
    </dsp:sp>
    <dsp:sp modelId="{31F7DB24-E899-486B-AB61-F4F9ECF30E29}">
      <dsp:nvSpPr>
        <dsp:cNvPr id="0" name=""/>
        <dsp:cNvSpPr/>
      </dsp:nvSpPr>
      <dsp:spPr>
        <a:xfrm>
          <a:off x="1071575" y="2357456"/>
          <a:ext cx="1408118" cy="1402713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Страх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277789" y="2562879"/>
        <a:ext cx="995690" cy="991867"/>
      </dsp:txXfrm>
    </dsp:sp>
    <dsp:sp modelId="{7ADFE30F-BFDB-41B8-B2A9-02B933A68550}">
      <dsp:nvSpPr>
        <dsp:cNvPr id="0" name=""/>
        <dsp:cNvSpPr/>
      </dsp:nvSpPr>
      <dsp:spPr>
        <a:xfrm>
          <a:off x="1628036" y="646798"/>
          <a:ext cx="1372360" cy="1436410"/>
        </a:xfrm>
        <a:prstGeom prst="ellipse">
          <a:avLst/>
        </a:prstGeom>
        <a:solidFill>
          <a:srgbClr val="EEFA7A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Радость</a:t>
          </a:r>
          <a:endParaRPr lang="ru-RU" sz="2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829013" y="857155"/>
        <a:ext cx="970406" cy="10156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E55BEB-E11C-41C6-A48C-E179045C6F32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9E3B66-1ACC-48C8-A44B-8FADAAF718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284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847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4545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7019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838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11367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838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864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9024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711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4545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397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961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E3B66-1ACC-48C8-A44B-8FADAAF7180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0807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E3B66-1ACC-48C8-A44B-8FADAAF7180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6447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454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4545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454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9E3B66-1ACC-48C8-A44B-8FADAAF7180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239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" name="laser.wav"/>
          </p:stSnd>
        </p:sndAc>
      </p:transition>
    </mc:Choice>
    <mc:Fallback xmlns="">
      <p:transition spd="slow" advClick="0" advTm="3000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" name="laser.wav"/>
          </p:stSnd>
        </p:sndAc>
      </p:transition>
    </mc:Choice>
    <mc:Fallback xmlns="">
      <p:transition spd="slow" advClick="0" advTm="3000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" name="laser.wav"/>
          </p:stSnd>
        </p:sndAc>
      </p:transition>
    </mc:Choice>
    <mc:Fallback xmlns="">
      <p:transition spd="slow" advClick="0" advTm="3000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" name="laser.wav"/>
          </p:stSnd>
        </p:sndAc>
      </p:transition>
    </mc:Choice>
    <mc:Fallback xmlns="">
      <p:transition spd="slow" advClick="0" advTm="3000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" name="laser.wav"/>
          </p:stSnd>
        </p:sndAc>
      </p:transition>
    </mc:Choice>
    <mc:Fallback xmlns="">
      <p:transition spd="slow" advClick="0" advTm="3000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" name="laser.wav"/>
          </p:stSnd>
        </p:sndAc>
      </p:transition>
    </mc:Choice>
    <mc:Fallback xmlns="">
      <p:transition spd="slow" advClick="0" advTm="3000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" name="laser.wav"/>
          </p:stSnd>
        </p:sndAc>
      </p:transition>
    </mc:Choice>
    <mc:Fallback xmlns="">
      <p:transition spd="slow" advClick="0" advTm="3000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" name="laser.wav"/>
          </p:stSnd>
        </p:sndAc>
      </p:transition>
    </mc:Choice>
    <mc:Fallback xmlns="">
      <p:transition spd="slow" advClick="0" advTm="3000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" name="laser.wav"/>
          </p:stSnd>
        </p:sndAc>
      </p:transition>
    </mc:Choice>
    <mc:Fallback xmlns="">
      <p:transition spd="slow" advClick="0" advTm="3000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" name="laser.wav"/>
          </p:stSnd>
        </p:sndAc>
      </p:transition>
    </mc:Choice>
    <mc:Fallback xmlns="">
      <p:transition spd="slow" advClick="0" advTm="3000">
        <p:fade/>
        <p:sndAc>
          <p:stSnd>
            <p:snd r:embed="rId3" name="laser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" name="laser.wav"/>
          </p:stSnd>
        </p:sndAc>
      </p:transition>
    </mc:Choice>
    <mc:Fallback xmlns="">
      <p:transition spd="slow" advClick="0" advTm="3000">
        <p:fade/>
        <p:sndAc>
          <p:stSnd>
            <p:snd r:embed="rId3" name="laser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13" name="laser.wav"/>
          </p:stSnd>
        </p:sndAc>
      </p:transition>
    </mc:Choice>
    <mc:Fallback xmlns="">
      <p:transition spd="slow" advClick="0" advTm="3000">
        <p:fade/>
        <p:sndAc>
          <p:stSnd>
            <p:snd r:embed="rId14" name="laser.wav"/>
          </p:stSnd>
        </p:sndAc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12.jpe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audio" Target="../media/audio1.wav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audio" Target="../media/audio1.wav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audio" Target="../media/audio1.wav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audio" Target="../media/audio1.wav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audio" Target="../media/audio1.wav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1.png"/><Relationship Id="rId9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33.jpe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chart" Target="../charts/chart1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audio" Target="../media/audio1.wav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audio" Target="../media/audio1.wav"/><Relationship Id="rId4" Type="http://schemas.openxmlformats.org/officeDocument/2006/relationships/image" Target="../media/image1.png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gif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7.gi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G:\Монсики\53f0ca311956fd88af26b85a5d4bbcacd6bb3f806cd7f3bfbb5bd019c13b4f6f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14290"/>
            <a:ext cx="2469623" cy="21692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-603447"/>
            <a:ext cx="5902424" cy="2520279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Arial Black" panose="020B0A04020102020204" pitchFamily="34" charset="0"/>
              </a:rPr>
              <a:t/>
            </a:r>
            <a:br>
              <a:rPr lang="ru-RU" sz="1800" dirty="0" smtClean="0">
                <a:latin typeface="Arial Black" panose="020B0A04020102020204" pitchFamily="34" charset="0"/>
              </a:rPr>
            </a:br>
            <a:r>
              <a:rPr lang="ru-RU" sz="1800" dirty="0" smtClean="0">
                <a:latin typeface="Arial Black" panose="020B0A04020102020204" pitchFamily="34" charset="0"/>
              </a:rPr>
              <a:t>Муниципальное бюджетное дошкольное </a:t>
            </a:r>
            <a:br>
              <a:rPr lang="ru-RU" sz="1800" dirty="0" smtClean="0">
                <a:latin typeface="Arial Black" panose="020B0A04020102020204" pitchFamily="34" charset="0"/>
              </a:rPr>
            </a:br>
            <a:r>
              <a:rPr lang="ru-RU" sz="1800" dirty="0" smtClean="0">
                <a:latin typeface="Arial Black" panose="020B0A04020102020204" pitchFamily="34" charset="0"/>
              </a:rPr>
              <a:t>образовательное учреждение </a:t>
            </a:r>
            <a:br>
              <a:rPr lang="ru-RU" sz="1800" dirty="0" smtClean="0">
                <a:latin typeface="Arial Black" panose="020B0A04020102020204" pitchFamily="34" charset="0"/>
              </a:rPr>
            </a:br>
            <a:r>
              <a:rPr lang="ru-RU" sz="1800" dirty="0" smtClean="0">
                <a:latin typeface="Arial Black" panose="020B0A04020102020204" pitchFamily="34" charset="0"/>
              </a:rPr>
              <a:t>«Детский сад №2 «Искорка»</a:t>
            </a:r>
            <a:endParaRPr lang="ru-RU" sz="1800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7304856" cy="38884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Segoe Script" panose="030B0504020000000003" pitchFamily="66" charset="0"/>
              </a:rPr>
              <a:t>Развитие </a:t>
            </a:r>
          </a:p>
          <a:p>
            <a:r>
              <a:rPr lang="ru-RU" b="1" dirty="0">
                <a:solidFill>
                  <a:srgbClr val="7030A0"/>
                </a:solidFill>
                <a:latin typeface="Segoe Script" panose="030B0504020000000003" pitchFamily="66" charset="0"/>
              </a:rPr>
              <a:t>э</a:t>
            </a:r>
            <a:r>
              <a:rPr lang="ru-RU" b="1" dirty="0" smtClean="0">
                <a:solidFill>
                  <a:srgbClr val="7030A0"/>
                </a:solidFill>
                <a:latin typeface="Segoe Script" panose="030B0504020000000003" pitchFamily="66" charset="0"/>
              </a:rPr>
              <a:t>моционального интеллекта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Segoe Script" panose="030B0504020000000003" pitchFamily="66" charset="0"/>
              </a:rPr>
              <a:t>У детей дошкольного возраста</a:t>
            </a:r>
          </a:p>
          <a:p>
            <a:r>
              <a:rPr lang="ru-RU" b="1" dirty="0">
                <a:solidFill>
                  <a:srgbClr val="7030A0"/>
                </a:solidFill>
                <a:latin typeface="Segoe Script" panose="030B0504020000000003" pitchFamily="66" charset="0"/>
              </a:rPr>
              <a:t>п</a:t>
            </a:r>
            <a:r>
              <a:rPr lang="ru-RU" b="1" dirty="0" smtClean="0">
                <a:solidFill>
                  <a:srgbClr val="7030A0"/>
                </a:solidFill>
                <a:latin typeface="Segoe Script" panose="030B0504020000000003" pitchFamily="66" charset="0"/>
              </a:rPr>
              <a:t>осредством инсценировки</a:t>
            </a:r>
          </a:p>
          <a:p>
            <a:endParaRPr lang="ru-RU" dirty="0"/>
          </a:p>
          <a:p>
            <a:pPr algn="r"/>
            <a:r>
              <a:rPr lang="ru-RU" sz="19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Подготовила: воспитатель Бродская Е.В.</a:t>
            </a:r>
          </a:p>
          <a:p>
            <a:endParaRPr lang="ru-RU" sz="16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2019 г.</a:t>
            </a:r>
          </a:p>
        </p:txBody>
      </p:sp>
    </p:spTree>
    <p:extLst>
      <p:ext uri="{BB962C8B-B14F-4D97-AF65-F5344CB8AC3E}">
        <p14:creationId xmlns:p14="http://schemas.microsoft.com/office/powerpoint/2010/main" val="408147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6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45177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4752528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052736"/>
            <a:ext cx="4392488" cy="51125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052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7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0"/>
            <a:ext cx="7560840" cy="6165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5134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6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4572000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"/>
            <a:ext cx="4572000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954856"/>
            <a:ext cx="4572000" cy="3119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45701"/>
            <a:ext cx="4572000" cy="31196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9608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9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2646245" y="4204913"/>
            <a:ext cx="3266982" cy="19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355976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35597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429001"/>
            <a:ext cx="4355976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i.mycdn.me/image?id=868703165896&amp;t=3&amp;plc=WEB&amp;tkn=*FOUoJUjjkP3-LyBrTj9XRM8FbAA&amp;dpr=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4355976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922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9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4474082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140968"/>
            <a:ext cx="4474082" cy="2942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"/>
            <a:ext cx="4475328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9344" y="3140967"/>
            <a:ext cx="4427984" cy="2942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713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9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45177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47" y="179965"/>
            <a:ext cx="3499993" cy="3285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79965"/>
            <a:ext cx="3528392" cy="3231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730" y="3461121"/>
            <a:ext cx="4161506" cy="2686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3" y="3429000"/>
            <a:ext cx="3528393" cy="2718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43381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9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45177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53" y="9945"/>
            <a:ext cx="3851920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s://i.mycdn.me/image?id=867773851080&amp;t=3&amp;plc=WEB&amp;tkn=*3QiZEuHfs-rKto-t43cqQ5SjHvg&amp;dpr=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2996952"/>
            <a:ext cx="4499993" cy="31496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mycdn.me/image?id=869188481480&amp;t=3&amp;plc=WEB&amp;tkn=*iwhNS-YA-CGkIMJyxiQ0qxTIhpE&amp;dpr=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511" y="0"/>
            <a:ext cx="4427985" cy="34745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6631" y="3284984"/>
            <a:ext cx="379174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599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9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эмоции 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эмоциональный интеллект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это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настоящие помощники не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в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жизни, но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обучении ребенка.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19672" y="1785926"/>
            <a:ext cx="5391159" cy="3878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0898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6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835696" y="2996952"/>
            <a:ext cx="6159713" cy="70788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2" descr="G:\Монсики\53f0ca311956fd88af26b85a5d4bbcacd6bb3f806cd7f3bfbb5bd019c13b4f6f.jpe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14290"/>
            <a:ext cx="2469623" cy="21692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4364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6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42844" y="357166"/>
            <a:ext cx="90011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16632"/>
            <a:ext cx="8893652" cy="5866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36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6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142844" y="357166"/>
            <a:ext cx="90011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88640"/>
            <a:ext cx="7446346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6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6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285728"/>
            <a:ext cx="835824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эмоции так важны?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Жизнь на 10% состоит из того, что происходит со мной, и на 90% из того, как я на это реагирую.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857356" y="2714620"/>
          <a:ext cx="5429288" cy="3571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857266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6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0" y="357166"/>
            <a:ext cx="9144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Впервые термин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ЭМОЦИОНАЛЬНЫЙ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ИНТЕЛЛЕКТ</a:t>
            </a: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был употреблен в 1990 году Дж. Мейером и П. </a:t>
            </a:r>
            <a:r>
              <a:rPr kumimoji="0" lang="ru-RU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Саловеем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.- 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способность тщательного постижения, оценки и выражения эмоций»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«способность понимания эмоций и эмоциональных знаний»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«способность управления эмоциями, которая содействует эмоциональному и интеллектуальному росту личности»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08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5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642910" y="2214554"/>
            <a:ext cx="35046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-2475656"/>
            <a:ext cx="8784976" cy="1036915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4 уровня эмоционального интеллекта</a:t>
            </a:r>
            <a:br>
              <a:rPr lang="ru-RU" b="1" i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Осознание эмоции</a:t>
            </a:r>
            <a:br>
              <a:rPr lang="ru-RU" sz="2800" b="1" dirty="0" smtClean="0">
                <a:solidFill>
                  <a:srgbClr val="00B050"/>
                </a:solidFill>
              </a:rPr>
            </a:b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Понимание эмоций других</a:t>
            </a:r>
            <a:b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Умение выражать свои эмоции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>Контроль и управление эмоциями своими и других людей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4077072"/>
            <a:ext cx="3657600" cy="21168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4077072"/>
            <a:ext cx="3744416" cy="211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104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7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Схема 2"/>
          <p:cNvGraphicFramePr/>
          <p:nvPr/>
        </p:nvGraphicFramePr>
        <p:xfrm>
          <a:off x="428596" y="142852"/>
          <a:ext cx="8143932" cy="6143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85720" y="142852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Базовые эмоции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52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10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57224" y="223044"/>
            <a:ext cx="75724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ОДНА</a:t>
            </a:r>
            <a:r>
              <a:rPr kumimoji="0" lang="ru-RU" sz="3600" b="0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ЛУЧШИХ ФОРМ ПОЗНАНИЯ ЭМОЦИЙ ДЛЯ РЕБЕНКА – ЭТО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ИГРА-инсценировка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Рисунок 1" descr="😊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95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! 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852935"/>
            <a:ext cx="5786478" cy="3312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052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7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4134807" y="1848809"/>
            <a:ext cx="874387" cy="91439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57224" y="1054040"/>
            <a:ext cx="757242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9" name="Рисунок 1" descr="😊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525" cy="9525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9525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</a:rPr>
              <a:t>! </a:t>
            </a: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89679"/>
            <a:ext cx="8568952" cy="3808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lvl="0" indent="-265113" fontAlgn="base">
              <a:spcBef>
                <a:spcPts val="250"/>
              </a:spcBef>
              <a:spcAft>
                <a:spcPct val="0"/>
              </a:spcAft>
              <a:buClr>
                <a:srgbClr val="94B6D2"/>
              </a:buClr>
              <a:buSzPct val="80000"/>
            </a:pPr>
            <a:r>
              <a:rPr lang="ru-RU" altLang="ru-RU" sz="2800" b="1" dirty="0" smtClean="0">
                <a:solidFill>
                  <a:srgbClr val="7030A0"/>
                </a:solidFill>
                <a:latin typeface="Verdana"/>
              </a:rPr>
              <a:t> В </a:t>
            </a:r>
            <a:r>
              <a:rPr lang="ru-RU" altLang="ru-RU" sz="2800" b="1" dirty="0">
                <a:solidFill>
                  <a:srgbClr val="7030A0"/>
                </a:solidFill>
                <a:latin typeface="Verdana"/>
              </a:rPr>
              <a:t>процессе </a:t>
            </a:r>
            <a:r>
              <a:rPr lang="ru-RU" altLang="ru-RU" sz="2800" b="1" dirty="0" smtClean="0">
                <a:solidFill>
                  <a:srgbClr val="7030A0"/>
                </a:solidFill>
                <a:latin typeface="Verdana"/>
              </a:rPr>
              <a:t>игр-инсценировок </a:t>
            </a:r>
            <a:r>
              <a:rPr lang="ru-RU" altLang="ru-RU" sz="2800" dirty="0" smtClean="0">
                <a:solidFill>
                  <a:srgbClr val="7030A0"/>
                </a:solidFill>
                <a:latin typeface="Verdana"/>
              </a:rPr>
              <a:t>дети</a:t>
            </a:r>
          </a:p>
          <a:p>
            <a:pPr marL="265113" lvl="0" indent="-265113" fontAlgn="base">
              <a:spcBef>
                <a:spcPts val="250"/>
              </a:spcBef>
              <a:spcAft>
                <a:spcPct val="0"/>
              </a:spcAft>
              <a:buClr>
                <a:srgbClr val="94B6D2"/>
              </a:buClr>
              <a:buSzPct val="80000"/>
            </a:pPr>
            <a:r>
              <a:rPr lang="ru-RU" altLang="ru-RU" sz="2800" dirty="0" smtClean="0">
                <a:solidFill>
                  <a:srgbClr val="7030A0"/>
                </a:solidFill>
                <a:latin typeface="Verdana"/>
              </a:rPr>
              <a:t> учатся </a:t>
            </a:r>
            <a:r>
              <a:rPr lang="ru-RU" altLang="ru-RU" sz="2800" dirty="0">
                <a:solidFill>
                  <a:srgbClr val="7030A0"/>
                </a:solidFill>
                <a:latin typeface="Verdana"/>
              </a:rPr>
              <a:t>понимать и использовать </a:t>
            </a:r>
            <a:r>
              <a:rPr lang="ru-RU" altLang="ru-RU" sz="2800" dirty="0" smtClean="0">
                <a:solidFill>
                  <a:srgbClr val="7030A0"/>
                </a:solidFill>
                <a:latin typeface="Verdana"/>
              </a:rPr>
              <a:t>язык</a:t>
            </a:r>
          </a:p>
          <a:p>
            <a:pPr marL="265113" lvl="0" indent="-265113" fontAlgn="base">
              <a:spcBef>
                <a:spcPts val="250"/>
              </a:spcBef>
              <a:spcAft>
                <a:spcPct val="0"/>
              </a:spcAft>
              <a:buClr>
                <a:srgbClr val="94B6D2"/>
              </a:buClr>
              <a:buSzPct val="80000"/>
            </a:pPr>
            <a:r>
              <a:rPr lang="ru-RU" altLang="ru-RU" sz="2800" dirty="0" smtClean="0">
                <a:solidFill>
                  <a:srgbClr val="7030A0"/>
                </a:solidFill>
                <a:latin typeface="Verdana"/>
              </a:rPr>
              <a:t> мимики </a:t>
            </a:r>
            <a:r>
              <a:rPr lang="ru-RU" altLang="ru-RU" sz="2800" dirty="0">
                <a:solidFill>
                  <a:srgbClr val="7030A0"/>
                </a:solidFill>
                <a:latin typeface="Verdana"/>
              </a:rPr>
              <a:t>и жестов, совершенствуют </a:t>
            </a:r>
            <a:r>
              <a:rPr lang="ru-RU" altLang="ru-RU" sz="2800" dirty="0" smtClean="0">
                <a:solidFill>
                  <a:srgbClr val="7030A0"/>
                </a:solidFill>
                <a:latin typeface="Verdana"/>
              </a:rPr>
              <a:t>свою</a:t>
            </a:r>
          </a:p>
          <a:p>
            <a:pPr marL="265113" lvl="0" indent="-265113" fontAlgn="base">
              <a:spcBef>
                <a:spcPts val="250"/>
              </a:spcBef>
              <a:spcAft>
                <a:spcPct val="0"/>
              </a:spcAft>
              <a:buClr>
                <a:srgbClr val="94B6D2"/>
              </a:buClr>
              <a:buSzPct val="80000"/>
            </a:pPr>
            <a:r>
              <a:rPr lang="ru-RU" altLang="ru-RU" sz="2800" dirty="0" smtClean="0">
                <a:solidFill>
                  <a:srgbClr val="7030A0"/>
                </a:solidFill>
                <a:latin typeface="Verdana"/>
              </a:rPr>
              <a:t> речь</a:t>
            </a:r>
            <a:r>
              <a:rPr lang="ru-RU" altLang="ru-RU" sz="2800" dirty="0">
                <a:solidFill>
                  <a:srgbClr val="7030A0"/>
                </a:solidFill>
                <a:latin typeface="Verdana"/>
              </a:rPr>
              <a:t>, в которой важными составляющими </a:t>
            </a:r>
          </a:p>
          <a:p>
            <a:pPr marL="265113" lvl="0" indent="-265113" fontAlgn="base">
              <a:spcBef>
                <a:spcPts val="250"/>
              </a:spcBef>
              <a:spcAft>
                <a:spcPct val="0"/>
              </a:spcAft>
              <a:buClr>
                <a:srgbClr val="94B6D2"/>
              </a:buClr>
              <a:buSzPct val="80000"/>
            </a:pPr>
            <a:r>
              <a:rPr lang="ru-RU" altLang="ru-RU" sz="2800" dirty="0">
                <a:solidFill>
                  <a:srgbClr val="7030A0"/>
                </a:solidFill>
                <a:latin typeface="Verdana"/>
              </a:rPr>
              <a:t> </a:t>
            </a:r>
            <a:r>
              <a:rPr lang="ru-RU" altLang="ru-RU" sz="2800" dirty="0" smtClean="0">
                <a:solidFill>
                  <a:srgbClr val="7030A0"/>
                </a:solidFill>
                <a:latin typeface="Verdana"/>
              </a:rPr>
              <a:t>являются </a:t>
            </a:r>
            <a:endParaRPr lang="ru-RU" altLang="ru-RU" sz="2800" dirty="0">
              <a:solidFill>
                <a:srgbClr val="7030A0"/>
              </a:solidFill>
              <a:latin typeface="Verdana"/>
            </a:endParaRPr>
          </a:p>
          <a:p>
            <a:pPr marL="265113" lvl="0" indent="-265113" fontAlgn="base">
              <a:spcBef>
                <a:spcPts val="250"/>
              </a:spcBef>
              <a:spcAft>
                <a:spcPct val="0"/>
              </a:spcAft>
              <a:buClr>
                <a:srgbClr val="94B6D2"/>
              </a:buClr>
              <a:buSzPct val="80000"/>
            </a:pPr>
            <a:r>
              <a:rPr lang="ru-RU" altLang="ru-RU" sz="2800" dirty="0">
                <a:solidFill>
                  <a:srgbClr val="7030A0"/>
                </a:solidFill>
                <a:latin typeface="Verdana"/>
              </a:rPr>
              <a:t> </a:t>
            </a:r>
            <a:r>
              <a:rPr lang="ru-RU" altLang="ru-RU" sz="2800" u="sng" dirty="0" smtClean="0">
                <a:solidFill>
                  <a:srgbClr val="C00000"/>
                </a:solidFill>
                <a:latin typeface="Verdana"/>
              </a:rPr>
              <a:t>эмоциональная</a:t>
            </a:r>
            <a:endParaRPr lang="ru-RU" altLang="ru-RU" sz="2800" u="sng" dirty="0">
              <a:solidFill>
                <a:srgbClr val="C00000"/>
              </a:solidFill>
              <a:latin typeface="Verdana"/>
            </a:endParaRPr>
          </a:p>
          <a:p>
            <a:pPr marL="265113" lvl="0" indent="-265113" fontAlgn="base">
              <a:spcBef>
                <a:spcPts val="250"/>
              </a:spcBef>
              <a:spcAft>
                <a:spcPct val="0"/>
              </a:spcAft>
              <a:buClr>
                <a:srgbClr val="94B6D2"/>
              </a:buClr>
              <a:buSzPct val="80000"/>
            </a:pPr>
            <a:r>
              <a:rPr lang="ru-RU" altLang="ru-RU" sz="2800" u="sng" dirty="0">
                <a:solidFill>
                  <a:srgbClr val="C00000"/>
                </a:solidFill>
                <a:latin typeface="Verdana"/>
              </a:rPr>
              <a:t> </a:t>
            </a:r>
            <a:r>
              <a:rPr lang="ru-RU" altLang="ru-RU" sz="2800" u="sng" dirty="0" smtClean="0">
                <a:solidFill>
                  <a:srgbClr val="C00000"/>
                </a:solidFill>
                <a:latin typeface="Verdana"/>
              </a:rPr>
              <a:t>окраска </a:t>
            </a:r>
            <a:r>
              <a:rPr lang="ru-RU" altLang="ru-RU" sz="2800" u="sng" dirty="0">
                <a:solidFill>
                  <a:srgbClr val="C00000"/>
                </a:solidFill>
                <a:latin typeface="Verdana"/>
              </a:rPr>
              <a:t>и </a:t>
            </a:r>
          </a:p>
          <a:p>
            <a:pPr marL="265113" lvl="0" indent="-265113" fontAlgn="base">
              <a:spcBef>
                <a:spcPts val="250"/>
              </a:spcBef>
              <a:spcAft>
                <a:spcPct val="0"/>
              </a:spcAft>
              <a:buClr>
                <a:srgbClr val="94B6D2"/>
              </a:buClr>
              <a:buSzPct val="80000"/>
            </a:pPr>
            <a:r>
              <a:rPr lang="ru-RU" altLang="ru-RU" sz="2800" u="sng" dirty="0">
                <a:solidFill>
                  <a:srgbClr val="C00000"/>
                </a:solidFill>
                <a:latin typeface="Verdana"/>
              </a:rPr>
              <a:t> </a:t>
            </a:r>
            <a:r>
              <a:rPr lang="ru-RU" altLang="ru-RU" sz="2800" u="sng" dirty="0" smtClean="0">
                <a:solidFill>
                  <a:srgbClr val="C00000"/>
                </a:solidFill>
                <a:latin typeface="Verdana"/>
              </a:rPr>
              <a:t>интонация</a:t>
            </a:r>
            <a:endParaRPr lang="ru-RU" altLang="ru-RU" sz="2800" u="sng" dirty="0">
              <a:solidFill>
                <a:srgbClr val="C00000"/>
              </a:solidFill>
              <a:latin typeface="Verdana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492896"/>
            <a:ext cx="4824536" cy="349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4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14:window dir="vert"/>
        <p:sndAc>
          <p:stSnd>
            <p:snd r:embed="rId3" name="laser.wav"/>
          </p:stSnd>
        </p:sndAc>
      </p:transition>
    </mc:Choice>
    <mc:Fallback xmlns="">
      <p:transition spd="slow" advClick="0" advTm="3000">
        <p:fade/>
        <p:sndAc>
          <p:stSnd>
            <p:snd r:embed="rId7" name="las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998</TotalTime>
  <Words>188</Words>
  <Application>Microsoft Office PowerPoint</Application>
  <PresentationFormat>Экран (4:3)</PresentationFormat>
  <Paragraphs>69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Arial Black</vt:lpstr>
      <vt:lpstr>Calibri</vt:lpstr>
      <vt:lpstr>Segoe Script</vt:lpstr>
      <vt:lpstr>Times New Roman</vt:lpstr>
      <vt:lpstr>Verdana</vt:lpstr>
      <vt:lpstr>Тема Office</vt:lpstr>
      <vt:lpstr> Муниципальное бюджетное дошкольное  образовательное учреждение  «Детский сад №2 «Искорка»</vt:lpstr>
      <vt:lpstr>Презентация PowerPoint</vt:lpstr>
      <vt:lpstr>Презентация PowerPoint</vt:lpstr>
      <vt:lpstr>Презентация PowerPoint</vt:lpstr>
      <vt:lpstr>Презентация PowerPoint</vt:lpstr>
      <vt:lpstr>4 уровня эмоционального интеллекта Осознание эмоции Понимание эмоций других Умение выражать свои эмоции Контроль и управление эмоциями своими и других людей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Haier</cp:lastModifiedBy>
  <cp:revision>75</cp:revision>
  <dcterms:modified xsi:type="dcterms:W3CDTF">2020-09-01T07:49:23Z</dcterms:modified>
</cp:coreProperties>
</file>