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2" r:id="rId9"/>
    <p:sldId id="265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 dir="u"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Красота зимней природы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44034" name="Picture 2" descr="&amp;Kcy;&amp;acy;&amp;rcy;&amp;tcy;&amp;icy;&amp;ncy;&amp;kcy;&amp;icy; &amp;pcy;&amp;ocy; &amp;zcy;&amp;acy;&amp;pcy;&amp;rcy;&amp;ocy;&amp;scy;&amp;ucy; &amp;zcy;&amp;icy;&amp;mcy;&amp;ncy;&amp;yacy;&amp;yacy; &amp;pcy;&amp;rcy;&amp;icy;&amp;rcy;&amp;ocy;&amp;dcy;&amp;acy;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2571744"/>
            <a:ext cx="7177089" cy="39147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&amp;Kcy;&amp;acy;&amp;rcy;&amp;tcy;&amp;icy;&amp;ncy;&amp;kcy;&amp;icy; &amp;pcy;&amp;ocy; &amp;zcy;&amp;acy;&amp;pcy;&amp;rcy;&amp;ocy;&amp;scy;&amp;ucy; &amp;zcy;&amp;icy;&amp;mcy;&amp;ncy;&amp;yacy;&amp;yacy; &amp;pcy;&amp;rcy;&amp;icy;&amp;rcy;&amp;ocy;&amp;dcy;&amp;acy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2798379"/>
            <a:ext cx="7358114" cy="384533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0"/>
            <a:ext cx="4572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Зима-зимушка пришла,</a:t>
            </a:r>
            <a:br>
              <a:rPr lang="ru-RU" b="1" dirty="0" smtClean="0"/>
            </a:br>
            <a:r>
              <a:rPr lang="ru-RU" b="1" dirty="0" smtClean="0"/>
              <a:t>Коней в сани запрягла,</a:t>
            </a:r>
            <a:br>
              <a:rPr lang="ru-RU" b="1" dirty="0" smtClean="0"/>
            </a:br>
            <a:r>
              <a:rPr lang="ru-RU" b="1" dirty="0" smtClean="0"/>
              <a:t>Путь-дорожку вывела,</a:t>
            </a:r>
            <a:br>
              <a:rPr lang="ru-RU" b="1" dirty="0" smtClean="0"/>
            </a:br>
            <a:r>
              <a:rPr lang="ru-RU" b="1" dirty="0" smtClean="0"/>
              <a:t>Лед на речке вымела,</a:t>
            </a:r>
            <a:br>
              <a:rPr lang="ru-RU" b="1" dirty="0" smtClean="0"/>
            </a:br>
            <a:r>
              <a:rPr lang="ru-RU" b="1" dirty="0" smtClean="0"/>
              <a:t>С берегом связала,</a:t>
            </a:r>
            <a:br>
              <a:rPr lang="ru-RU" b="1" dirty="0" smtClean="0"/>
            </a:br>
            <a:r>
              <a:rPr lang="ru-RU" b="1" dirty="0" smtClean="0"/>
              <a:t>К земле приковала!</a:t>
            </a:r>
            <a:br>
              <a:rPr lang="ru-RU" b="1" dirty="0" smtClean="0"/>
            </a:br>
            <a:r>
              <a:rPr lang="ru-RU" b="1" dirty="0" smtClean="0"/>
              <a:t>Малых ребят</a:t>
            </a:r>
            <a:br>
              <a:rPr lang="ru-RU" b="1" dirty="0" smtClean="0"/>
            </a:br>
            <a:r>
              <a:rPr lang="ru-RU" b="1" dirty="0" smtClean="0"/>
              <a:t>Да милых девчат</a:t>
            </a:r>
            <a:br>
              <a:rPr lang="ru-RU" b="1" dirty="0" smtClean="0"/>
            </a:br>
            <a:r>
              <a:rPr lang="ru-RU" b="1" dirty="0" smtClean="0"/>
              <a:t>На салазки усадила,</a:t>
            </a:r>
            <a:br>
              <a:rPr lang="ru-RU" b="1" dirty="0" smtClean="0"/>
            </a:br>
            <a:r>
              <a:rPr lang="ru-RU" b="1" dirty="0" smtClean="0"/>
              <a:t>Да с горы покатила!</a:t>
            </a:r>
          </a:p>
          <a:p>
            <a:pPr algn="ctr"/>
            <a:r>
              <a:rPr lang="ru-RU" b="1" dirty="0" smtClean="0"/>
              <a:t>***</a:t>
            </a:r>
            <a:endParaRPr lang="ru-RU" b="1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&amp;Kcy;&amp;acy;&amp;rcy;&amp;tcy;&amp;icy;&amp;ncy;&amp;kcy;&amp;icy; &amp;pcy;&amp;ocy; &amp;zcy;&amp;acy;&amp;pcy;&amp;rcy;&amp;ocy;&amp;scy;&amp;ucy; &amp;zcy;&amp;icy;&amp;mcy;&amp;ncy;&amp;yacy;&amp;yacy; &amp;pcy;&amp;rcy;&amp;icy;&amp;rcy;&amp;ocy;&amp;dcy;&amp;acy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071546"/>
            <a:ext cx="821537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&amp;Kcy;&amp;acy;&amp;rcy;&amp;tcy;&amp;icy;&amp;ncy;&amp;kcy;&amp;icy; &amp;pcy;&amp;ocy; &amp;zcy;&amp;acy;&amp;pcy;&amp;rcy;&amp;ocy;&amp;scy;&amp;ucy; &amp;zcy;&amp;icy;&amp;mcy;&amp;ncy;&amp;yacy;&amp;yacy; &amp;pcy;&amp;rcy;&amp;icy;&amp;rcy;&amp;ocy;&amp;dcy;&amp;acy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2285992"/>
            <a:ext cx="7429552" cy="417094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357422" y="214290"/>
            <a:ext cx="457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День настал.</a:t>
            </a:r>
            <a:br>
              <a:rPr lang="ru-RU" sz="2400" b="1" dirty="0" smtClean="0"/>
            </a:br>
            <a:r>
              <a:rPr lang="ru-RU" sz="2400" b="1" dirty="0" smtClean="0"/>
              <a:t>И вдруг стемнело.</a:t>
            </a:r>
            <a:br>
              <a:rPr lang="ru-RU" sz="2400" b="1" dirty="0" smtClean="0"/>
            </a:br>
            <a:r>
              <a:rPr lang="ru-RU" sz="2400" b="1" dirty="0" smtClean="0"/>
              <a:t>Свет зажгли. Глядим в окно.</a:t>
            </a:r>
            <a:br>
              <a:rPr lang="ru-RU" sz="2400" b="1" dirty="0" smtClean="0"/>
            </a:br>
            <a:r>
              <a:rPr lang="ru-RU" sz="2400" b="1" dirty="0" smtClean="0"/>
              <a:t>Снег ложится белый-белый.</a:t>
            </a:r>
            <a:br>
              <a:rPr lang="ru-RU" sz="2400" b="1" dirty="0" smtClean="0"/>
            </a:br>
            <a:r>
              <a:rPr lang="ru-RU" sz="2400" b="1" dirty="0" smtClean="0"/>
              <a:t>Отчего же так темно?</a:t>
            </a:r>
            <a:endParaRPr lang="ru-RU" sz="2400" b="1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28794" y="14285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Все злее, злее, злее</a:t>
            </a:r>
            <a:br>
              <a:rPr lang="ru-RU" b="1" dirty="0" smtClean="0"/>
            </a:br>
            <a:r>
              <a:rPr lang="ru-RU" b="1" dirty="0" smtClean="0"/>
              <a:t>На улице мороз.</a:t>
            </a:r>
            <a:br>
              <a:rPr lang="ru-RU" b="1" dirty="0" smtClean="0"/>
            </a:br>
            <a:r>
              <a:rPr lang="ru-RU" b="1" dirty="0" smtClean="0"/>
              <a:t>И каждый потеплее</a:t>
            </a:r>
            <a:br>
              <a:rPr lang="ru-RU" b="1" dirty="0" smtClean="0"/>
            </a:br>
            <a:r>
              <a:rPr lang="ru-RU" b="1" dirty="0" smtClean="0"/>
              <a:t>Закутывает нос.</a:t>
            </a:r>
            <a:br>
              <a:rPr lang="ru-RU" b="1" dirty="0" smtClean="0"/>
            </a:br>
            <a:r>
              <a:rPr lang="ru-RU" b="1" dirty="0" smtClean="0"/>
              <a:t>И людям, и машинам</a:t>
            </a:r>
            <a:br>
              <a:rPr lang="ru-RU" b="1" dirty="0" smtClean="0"/>
            </a:br>
            <a:r>
              <a:rPr lang="ru-RU" b="1" dirty="0" smtClean="0"/>
              <a:t>Сейчас не до красы.</a:t>
            </a:r>
            <a:br>
              <a:rPr lang="ru-RU" b="1" dirty="0" smtClean="0"/>
            </a:br>
            <a:r>
              <a:rPr lang="ru-RU" b="1" dirty="0" smtClean="0"/>
              <a:t>И люди, и машины</a:t>
            </a:r>
            <a:br>
              <a:rPr lang="ru-RU" b="1" dirty="0" smtClean="0"/>
            </a:br>
            <a:r>
              <a:rPr lang="ru-RU" b="1" dirty="0" smtClean="0"/>
              <a:t>Закутали носы.</a:t>
            </a:r>
            <a:endParaRPr lang="ru-RU" b="1" dirty="0"/>
          </a:p>
        </p:txBody>
      </p:sp>
      <p:pic>
        <p:nvPicPr>
          <p:cNvPr id="43012" name="Picture 4" descr="&amp;Kcy;&amp;acy;&amp;rcy;&amp;tcy;&amp;icy;&amp;ncy;&amp;kcy;&amp;icy; &amp;pcy;&amp;ocy; &amp;zcy;&amp;acy;&amp;pcy;&amp;rcy;&amp;ocy;&amp;scy;&amp;ucy; &amp;zhcy;&amp;icy;&amp;vcy;&amp;ocy;&amp;tcy;&amp;ncy;&amp;ycy;&amp;iecy; &amp;vcy; &amp;scy;&amp;ncy;&amp;iecy;&amp;gcy;&amp;ucy;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571744"/>
            <a:ext cx="3914775" cy="3643338"/>
          </a:xfrm>
          <a:prstGeom prst="rect">
            <a:avLst/>
          </a:prstGeom>
          <a:noFill/>
        </p:spPr>
      </p:pic>
      <p:pic>
        <p:nvPicPr>
          <p:cNvPr id="43014" name="Picture 6" descr="&amp;Kcy;&amp;acy;&amp;rcy;&amp;tcy;&amp;icy;&amp;ncy;&amp;kcy;&amp;icy; &amp;pcy;&amp;ocy; &amp;zcy;&amp;acy;&amp;pcy;&amp;rcy;&amp;ocy;&amp;scy;&amp;ucy; &amp;lcy;&amp;yucy;&amp;dcy;&amp;icy; &amp;scy;&amp;ncy;&amp;iecy;&amp;gcy; &amp;lcy;&amp;iecy;&amp;scy;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4810" y="2571744"/>
            <a:ext cx="4786346" cy="364333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&amp;Pcy;&amp;ocy;&amp;khcy;&amp;ocy;&amp;zhcy;&amp;iecy;&amp;iecy; &amp;icy;&amp;zcy;&amp;ocy;&amp;bcy;&amp;rcy;&amp;acy;&amp;zhcy;&amp;iecy;&amp;ncy;&amp;icy;&amp;iecy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642918"/>
            <a:ext cx="8501089" cy="565853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&amp;Kcy;&amp;acy;&amp;rcy;&amp;tcy;&amp;icy;&amp;ncy;&amp;kcy;&amp;icy; &amp;pcy;&amp;ocy; &amp;zcy;&amp;acy;&amp;pcy;&amp;rcy;&amp;ocy;&amp;scy;&amp;ucy; &amp;zcy;&amp;icy;&amp;mcy;&amp;ncy;&amp;yacy;&amp;yacy; &amp;pcy;&amp;rcy;&amp;icy;&amp;rcy;&amp;ocy;&amp;dcy;&amp;acy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2286000"/>
            <a:ext cx="8128000" cy="44291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4546" y="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Открываем календарь -</a:t>
            </a:r>
            <a:br>
              <a:rPr lang="ru-RU" b="1" dirty="0" smtClean="0"/>
            </a:br>
            <a:r>
              <a:rPr lang="ru-RU" b="1" dirty="0" smtClean="0"/>
              <a:t>Начинается январь.</a:t>
            </a:r>
            <a:br>
              <a:rPr lang="ru-RU" b="1" dirty="0" smtClean="0"/>
            </a:br>
            <a:r>
              <a:rPr lang="ru-RU" b="1" dirty="0" smtClean="0"/>
              <a:t>В январе, в январе</a:t>
            </a:r>
            <a:br>
              <a:rPr lang="ru-RU" b="1" dirty="0" smtClean="0"/>
            </a:br>
            <a:r>
              <a:rPr lang="ru-RU" b="1" dirty="0" smtClean="0"/>
              <a:t>Много снегу во дворе.</a:t>
            </a:r>
            <a:br>
              <a:rPr lang="ru-RU" b="1" dirty="0" smtClean="0"/>
            </a:br>
            <a:r>
              <a:rPr lang="ru-RU" b="1" dirty="0" smtClean="0"/>
              <a:t>Снег – на крыше, на крылечке.</a:t>
            </a:r>
            <a:br>
              <a:rPr lang="ru-RU" b="1" dirty="0" smtClean="0"/>
            </a:br>
            <a:r>
              <a:rPr lang="ru-RU" b="1" dirty="0" smtClean="0"/>
              <a:t>Солнце в небе </a:t>
            </a:r>
            <a:r>
              <a:rPr lang="ru-RU" b="1" dirty="0" err="1" smtClean="0"/>
              <a:t>голубом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b="1" dirty="0" smtClean="0"/>
              <a:t>В нашем доме топят печки,</a:t>
            </a:r>
            <a:br>
              <a:rPr lang="ru-RU" b="1" dirty="0" smtClean="0"/>
            </a:br>
            <a:r>
              <a:rPr lang="ru-RU" b="1" dirty="0" smtClean="0"/>
              <a:t>В небо дым идет столбом.</a:t>
            </a:r>
            <a:endParaRPr lang="ru-RU" b="1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&amp;Kcy;&amp;acy;&amp;rcy;&amp;tcy;&amp;icy;&amp;ncy;&amp;kcy;&amp;icy; &amp;pcy;&amp;ocy; &amp;zcy;&amp;acy;&amp;pcy;&amp;rcy;&amp;ocy;&amp;scy;&amp;ucy; &amp;zcy;&amp;icy;&amp;mcy;&amp;ncy;&amp;yacy;&amp;yacy; &amp;pcy;&amp;rcy;&amp;icy;&amp;rcy;&amp;ocy;&amp;dcy;&amp;acy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142984"/>
            <a:ext cx="8646129" cy="48117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&amp;Kcy;&amp;acy;&amp;rcy;&amp;tcy;&amp;icy;&amp;ncy;&amp;kcy;&amp;icy; &amp;pcy;&amp;ocy; &amp;zcy;&amp;acy;&amp;pcy;&amp;rcy;&amp;ocy;&amp;scy;&amp;ucy; &amp;zcy;&amp;icy;&amp;mcy;&amp;ncy;&amp;yacy;&amp;yacy; &amp;pcy;&amp;rcy;&amp;icy;&amp;rcy;&amp;ocy;&amp;dcy;&amp;acy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71604" y="2285992"/>
            <a:ext cx="5857916" cy="439343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3108" y="21429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/>
              <a:t>Ой, сердит мороз:</a:t>
            </a:r>
            <a:br>
              <a:rPr lang="ru-RU" sz="2000" b="1" dirty="0" smtClean="0"/>
            </a:br>
            <a:r>
              <a:rPr lang="ru-RU" sz="2000" b="1" dirty="0" smtClean="0"/>
              <a:t>Ветки снегом занес,</a:t>
            </a:r>
            <a:br>
              <a:rPr lang="ru-RU" sz="2000" b="1" dirty="0" smtClean="0"/>
            </a:br>
            <a:r>
              <a:rPr lang="ru-RU" sz="2000" b="1" dirty="0" smtClean="0"/>
              <a:t>Хватает за нос, щиплет до слез.</a:t>
            </a:r>
            <a:br>
              <a:rPr lang="ru-RU" sz="2000" b="1" dirty="0" smtClean="0"/>
            </a:br>
            <a:r>
              <a:rPr lang="ru-RU" sz="2000" b="1" dirty="0" smtClean="0"/>
              <a:t>Ребятишки не пугаются,</a:t>
            </a:r>
            <a:br>
              <a:rPr lang="ru-RU" sz="2000" b="1" dirty="0" smtClean="0"/>
            </a:br>
            <a:r>
              <a:rPr lang="ru-RU" sz="2000" b="1" dirty="0" smtClean="0"/>
              <a:t>На лыжах да санках катаются,</a:t>
            </a:r>
            <a:br>
              <a:rPr lang="ru-RU" sz="2000" b="1" dirty="0" smtClean="0"/>
            </a:br>
            <a:r>
              <a:rPr lang="ru-RU" sz="2000" b="1" dirty="0" smtClean="0"/>
              <a:t>Над морозом потешаются.</a:t>
            </a:r>
            <a:endParaRPr lang="ru-RU" sz="2000" b="1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 descr="&amp;Kcy;&amp;acy;&amp;rcy;&amp;tcy;&amp;icy;&amp;ncy;&amp;kcy;&amp;icy; &amp;pcy;&amp;ocy; &amp;zcy;&amp;acy;&amp;pcy;&amp;rcy;&amp;ocy;&amp;scy;&amp;ucy; &amp;zcy;&amp;icy;&amp;mcy;&amp;ncy;&amp;yacy;&amp;yacy; &amp;pcy;&amp;rcy;&amp;icy;&amp;rcy;&amp;ocy;&amp;dcy;&amp;acy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571480"/>
            <a:ext cx="8215370" cy="588329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14546" y="28572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Ночью ветер волком выл</a:t>
            </a:r>
            <a:br>
              <a:rPr lang="ru-RU" b="1" dirty="0" smtClean="0"/>
            </a:br>
            <a:r>
              <a:rPr lang="ru-RU" b="1" dirty="0" smtClean="0"/>
              <a:t>И по крыше палкой бил.</a:t>
            </a:r>
            <a:br>
              <a:rPr lang="ru-RU" b="1" dirty="0" smtClean="0"/>
            </a:br>
            <a:r>
              <a:rPr lang="ru-RU" b="1" dirty="0" smtClean="0"/>
              <a:t>Утром глянули в окно,</a:t>
            </a:r>
            <a:br>
              <a:rPr lang="ru-RU" b="1" dirty="0" smtClean="0"/>
            </a:br>
            <a:r>
              <a:rPr lang="ru-RU" b="1" dirty="0" smtClean="0"/>
              <a:t>Там волшебное кино:</a:t>
            </a:r>
            <a:br>
              <a:rPr lang="ru-RU" b="1" dirty="0" smtClean="0"/>
            </a:br>
            <a:r>
              <a:rPr lang="ru-RU" b="1" dirty="0" smtClean="0"/>
              <a:t>Раскатала белый холст,</a:t>
            </a:r>
            <a:br>
              <a:rPr lang="ru-RU" b="1" dirty="0" smtClean="0"/>
            </a:br>
            <a:r>
              <a:rPr lang="ru-RU" b="1" dirty="0" smtClean="0"/>
              <a:t>Набросала светлых звезд</a:t>
            </a:r>
            <a:br>
              <a:rPr lang="ru-RU" b="1" dirty="0" smtClean="0"/>
            </a:br>
            <a:r>
              <a:rPr lang="ru-RU" b="1" dirty="0" smtClean="0"/>
              <a:t>И папахи на дома</a:t>
            </a:r>
            <a:br>
              <a:rPr lang="ru-RU" b="1" dirty="0" smtClean="0"/>
            </a:br>
            <a:r>
              <a:rPr lang="ru-RU" b="1" dirty="0" smtClean="0"/>
              <a:t>Нахлобучила зима</a:t>
            </a:r>
            <a:endParaRPr lang="ru-RU" b="1" dirty="0"/>
          </a:p>
        </p:txBody>
      </p:sp>
      <p:pic>
        <p:nvPicPr>
          <p:cNvPr id="37892" name="Picture 4" descr="&amp;Kcy;&amp;acy;&amp;rcy;&amp;tcy;&amp;icy;&amp;ncy;&amp;kcy;&amp;icy; &amp;pcy;&amp;ocy; &amp;zcy;&amp;acy;&amp;pcy;&amp;rcy;&amp;ocy;&amp;scy;&amp;ucy; &amp;kcy;&amp;rcy;&amp;acy;&amp;scy;&amp;icy;&amp;vcy;&amp;ycy;&amp;jcy; &amp;scy;&amp;ncy;&amp;iecy;&amp;zhcy;&amp;ncy;&amp;ycy;&amp;jcy; &amp;lcy;&amp;iecy;&amp;scy;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2643182"/>
            <a:ext cx="6562725" cy="39147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&amp;Kcy;&amp;acy;&amp;rcy;&amp;tcy;&amp;icy;&amp;ncy;&amp;kcy;&amp;icy; &amp;pcy;&amp;ocy; &amp;zcy;&amp;acy;&amp;pcy;&amp;rcy;&amp;ocy;&amp;scy;&amp;ucy; &amp;zcy;&amp;icy;&amp;mcy;&amp;ncy;&amp;yacy;&amp;yacy; &amp;pcy;&amp;rcy;&amp;icy;&amp;rcy;&amp;ocy;&amp;dcy;&amp;acy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071546"/>
            <a:ext cx="8517763" cy="474028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69</TotalTime>
  <Words>27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Яркая</vt:lpstr>
      <vt:lpstr>Красота зимней природы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Красота зимней природы</dc:title>
  <dc:creator>Эвелина</dc:creator>
  <cp:lastModifiedBy>User</cp:lastModifiedBy>
  <cp:revision>8</cp:revision>
  <dcterms:created xsi:type="dcterms:W3CDTF">2017-01-13T13:08:51Z</dcterms:created>
  <dcterms:modified xsi:type="dcterms:W3CDTF">2020-09-01T06:23:37Z</dcterms:modified>
</cp:coreProperties>
</file>