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8" r:id="rId8"/>
    <p:sldId id="263" r:id="rId9"/>
    <p:sldId id="264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4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2413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:\Людмила\ДОБРО\Проект Добрые ладошки\Картинки\98945.jpg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0" y="908720"/>
            <a:ext cx="2264355" cy="2689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57325" y="260649"/>
            <a:ext cx="622935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481137"/>
            <a:ext cx="1646237" cy="136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8775" y="3573016"/>
            <a:ext cx="3346450" cy="1268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90650" y="2971800"/>
            <a:ext cx="6361113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9225" y="52292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 Воспитатели:  Алексеева С.А.</a:t>
            </a:r>
          </a:p>
          <a:p>
            <a:r>
              <a:rPr lang="ru-RU" dirty="0"/>
              <a:t>                                                                                                                                     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4623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Калейдоскоп  настроений</a:t>
            </a:r>
            <a:endParaRPr lang="ru-RU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Comp-7\Desktop\Новая папка\DSC0601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84784"/>
            <a:ext cx="5976664" cy="44830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87115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332657"/>
            <a:ext cx="7125112" cy="5526142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Тип проекта</a:t>
            </a:r>
            <a:r>
              <a:rPr lang="ru-RU" dirty="0"/>
              <a:t>: </a:t>
            </a:r>
            <a:r>
              <a:rPr lang="ru-RU" dirty="0">
                <a:solidFill>
                  <a:schemeClr val="bg1"/>
                </a:solidFill>
              </a:rPr>
              <a:t>социально-личностный, общественно-полезный, практико-ориентированный, краткосрочный.</a:t>
            </a:r>
          </a:p>
          <a:p>
            <a:r>
              <a:rPr lang="ru-RU" dirty="0">
                <a:solidFill>
                  <a:schemeClr val="bg1"/>
                </a:solidFill>
              </a:rPr>
              <a:t>Срок реализации проекта</a:t>
            </a:r>
            <a:r>
              <a:rPr lang="ru-RU">
                <a:solidFill>
                  <a:schemeClr val="bg1"/>
                </a:solidFill>
              </a:rPr>
              <a:t>:   </a:t>
            </a:r>
            <a:r>
              <a:rPr lang="ru-RU" smtClean="0">
                <a:solidFill>
                  <a:schemeClr val="bg1"/>
                </a:solidFill>
              </a:rPr>
              <a:t>декабрь 2015г.</a:t>
            </a:r>
            <a:endParaRPr lang="ru-RU" dirty="0">
              <a:solidFill>
                <a:schemeClr val="bg1"/>
              </a:solidFill>
            </a:endParaRPr>
          </a:p>
          <a:p>
            <a:r>
              <a:rPr lang="ru-RU" b="1" dirty="0">
                <a:solidFill>
                  <a:srgbClr val="0070C0"/>
                </a:solidFill>
              </a:rPr>
              <a:t>Участники проекта</a:t>
            </a:r>
            <a:r>
              <a:rPr lang="ru-RU" dirty="0"/>
              <a:t>: </a:t>
            </a:r>
            <a:r>
              <a:rPr lang="ru-RU" dirty="0">
                <a:solidFill>
                  <a:schemeClr val="bg1"/>
                </a:solidFill>
              </a:rPr>
              <a:t>Дети средней группы «Теремок»  родители, воспитатели.  </a:t>
            </a:r>
          </a:p>
          <a:p>
            <a:r>
              <a:rPr lang="ru-RU" b="1" dirty="0">
                <a:solidFill>
                  <a:srgbClr val="0070C0"/>
                </a:solidFill>
              </a:rPr>
              <a:t>Эпиграф проекта:</a:t>
            </a:r>
          </a:p>
          <a:p>
            <a:pPr marL="0" indent="0">
              <a:buNone/>
            </a:pPr>
            <a:r>
              <a:rPr lang="ru-RU" dirty="0"/>
              <a:t>			</a:t>
            </a:r>
            <a:r>
              <a:rPr lang="ru-RU" dirty="0">
                <a:solidFill>
                  <a:schemeClr val="bg1"/>
                </a:solidFill>
              </a:rPr>
              <a:t>Доброта нужна всем людям,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Пусть побольше  добрых   будет.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Говорят не зря при встрече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</a:t>
            </a:r>
            <a:r>
              <a:rPr lang="ru-RU" dirty="0">
                <a:solidFill>
                  <a:schemeClr val="bg1"/>
                </a:solidFill>
              </a:rPr>
              <a:t>	«Добрый день» и «Добрый вечер».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И не зря ведь есть у нас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Пожеланье «В добрый час».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Доброта – она от века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Украшенье человека.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							(Архипова Л.М.)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175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87016" y="260648"/>
            <a:ext cx="88569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Учреждение: </a:t>
            </a:r>
            <a:r>
              <a:rPr lang="ru-RU" dirty="0"/>
              <a:t>  </a:t>
            </a:r>
            <a:r>
              <a:rPr lang="ru-RU" dirty="0">
                <a:solidFill>
                  <a:schemeClr val="bg1"/>
                </a:solidFill>
              </a:rPr>
              <a:t>МАДОУ «Д/с «Росинка»</a:t>
            </a:r>
          </a:p>
          <a:p>
            <a:r>
              <a:rPr lang="ru-RU" b="1" dirty="0">
                <a:solidFill>
                  <a:srgbClr val="0070C0"/>
                </a:solidFill>
              </a:rPr>
              <a:t>Гипотеза проекта: </a:t>
            </a:r>
            <a:r>
              <a:rPr lang="ru-RU" dirty="0">
                <a:solidFill>
                  <a:srgbClr val="0070C0"/>
                </a:solidFill>
              </a:rPr>
              <a:t>«Если добрый ты, - это хорошо?»</a:t>
            </a:r>
          </a:p>
          <a:p>
            <a:r>
              <a:rPr lang="ru-RU" b="1" dirty="0">
                <a:solidFill>
                  <a:srgbClr val="0070C0"/>
                </a:solidFill>
              </a:rPr>
              <a:t>Цель проекта:</a:t>
            </a:r>
            <a:r>
              <a:rPr lang="ru-RU" dirty="0">
                <a:solidFill>
                  <a:srgbClr val="0070C0"/>
                </a:solidFill>
              </a:rPr>
              <a:t> </a:t>
            </a:r>
            <a:r>
              <a:rPr lang="ru-RU" dirty="0">
                <a:solidFill>
                  <a:schemeClr val="bg1"/>
                </a:solidFill>
              </a:rPr>
              <a:t>Нравственное воспитание дошкольников посредством совершения добрых поступков. Научиться совершать добрые поступки</a:t>
            </a:r>
            <a:r>
              <a:rPr lang="ru-RU" dirty="0"/>
              <a:t>.</a:t>
            </a:r>
          </a:p>
          <a:p>
            <a:r>
              <a:rPr lang="ru-RU" b="1" dirty="0">
                <a:solidFill>
                  <a:srgbClr val="0070C0"/>
                </a:solidFill>
              </a:rPr>
              <a:t>Задачи проекта:</a:t>
            </a:r>
            <a:endParaRPr lang="ru-RU" dirty="0">
              <a:solidFill>
                <a:srgbClr val="0070C0"/>
              </a:solidFill>
            </a:endParaRP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Способствовать нравственному и коммуникативному развитию дошкольников путем расширения кругозора детей и  обогащения словарного запаса речи детей;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Развивать эмоции и мотивы, способствующие формированию коммуникативных умений и навыков; уважения к окружающим людям;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Воспитывать гуманное, эмоционально-положительное, бережное отношение  как к себе, так и к окружающим людям и ко всему окружающему миру ребенка;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Учить детей быть внимательными к своим сверстникам, к близким людям, совершать для них добрые дела;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Уточнить представления детей о добрых и злых поступках и их последствиях, развивать умения высказывать свою точку зрения;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Побуждать детей к положительным поступкам и делам;</a:t>
            </a:r>
          </a:p>
          <a:p>
            <a:pPr marL="285750" lvl="0" indent="-285750">
              <a:buFont typeface="Courier New" pitchFamily="49" charset="0"/>
              <a:buChar char="o"/>
            </a:pPr>
            <a:r>
              <a:rPr lang="ru-RU" dirty="0">
                <a:solidFill>
                  <a:schemeClr val="bg1"/>
                </a:solidFill>
              </a:rPr>
              <a:t>Воспитывать желание оставлять «добрый след» о себе в сердцах и душах других людей.</a:t>
            </a:r>
          </a:p>
        </p:txBody>
      </p:sp>
    </p:spTree>
    <p:extLst>
      <p:ext uri="{BB962C8B-B14F-4D97-AF65-F5344CB8AC3E}">
        <p14:creationId xmlns:p14="http://schemas.microsoft.com/office/powerpoint/2010/main" xmlns="" val="78445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Направленность проекта: </a:t>
            </a:r>
            <a:r>
              <a:rPr lang="ru-RU" dirty="0">
                <a:solidFill>
                  <a:schemeClr val="bg1"/>
                </a:solidFill>
              </a:rPr>
              <a:t>формирование интереса у ребенка к общественной жизни, бережного отношения к окружающему миру, познанию себя и себе подобных, воспитание гуманных чувств.</a:t>
            </a:r>
          </a:p>
          <a:p>
            <a:endParaRPr lang="ru-RU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Актуальность проекта: </a:t>
            </a:r>
            <a:r>
              <a:rPr lang="ru-RU" dirty="0">
                <a:solidFill>
                  <a:schemeClr val="bg1"/>
                </a:solidFill>
              </a:rPr>
              <a:t>Совершенствование процесса нравственного воспитания детей – важная задача дошкольной педагогики на современном этапе развития нашего общества. Немаловажное место в нем занимает вопрос о формировании у детей представлений о нормах морали, регулирующих отношения человека к окружающим людям.</a:t>
            </a:r>
          </a:p>
          <a:p>
            <a:pPr marL="0" indent="0">
              <a:buNone/>
            </a:pPr>
            <a:r>
              <a:rPr lang="ru-RU" dirty="0">
                <a:solidFill>
                  <a:schemeClr val="bg1"/>
                </a:solidFill>
              </a:rPr>
              <a:t>Раздел «Нравственное воспитание» включен почти во все образовательные программы, адресованные детям дошкольного возраста. Основа гуманного отношения к людям – способность к сопереживанию, к сочувствию, - проявляется в самых разных жизненных ситуациях. Поэтому у детей нужно формировать не только представления о должном поведении или коммуникативные навыки, а прежде всего нравственные чувства.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017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70C0"/>
                </a:solidFill>
              </a:rPr>
              <a:t>Формы реализации проекта:</a:t>
            </a:r>
          </a:p>
          <a:p>
            <a:r>
              <a:rPr lang="ru-RU" dirty="0">
                <a:solidFill>
                  <a:schemeClr val="bg1"/>
                </a:solidFill>
              </a:rPr>
              <a:t> 	Занятия;</a:t>
            </a:r>
          </a:p>
          <a:p>
            <a:r>
              <a:rPr lang="ru-RU" dirty="0">
                <a:solidFill>
                  <a:schemeClr val="bg1"/>
                </a:solidFill>
              </a:rPr>
              <a:t> 	Беседы;</a:t>
            </a:r>
          </a:p>
          <a:p>
            <a:r>
              <a:rPr lang="ru-RU" dirty="0">
                <a:solidFill>
                  <a:schemeClr val="bg1"/>
                </a:solidFill>
              </a:rPr>
              <a:t> 	Оснащение предметно-пространственной среды;</a:t>
            </a:r>
          </a:p>
          <a:p>
            <a:r>
              <a:rPr lang="ru-RU" dirty="0">
                <a:solidFill>
                  <a:schemeClr val="bg1"/>
                </a:solidFill>
              </a:rPr>
              <a:t> 	Работа с родителями.</a:t>
            </a:r>
          </a:p>
          <a:p>
            <a:pPr marL="0" indent="0">
              <a:buNone/>
            </a:pPr>
            <a:r>
              <a:rPr lang="ru-RU" b="1" dirty="0">
                <a:solidFill>
                  <a:srgbClr val="0070C0"/>
                </a:solidFill>
              </a:rPr>
              <a:t>Продукты реализации проекта:</a:t>
            </a:r>
          </a:p>
          <a:p>
            <a:r>
              <a:rPr lang="ru-RU" dirty="0">
                <a:solidFill>
                  <a:schemeClr val="bg1"/>
                </a:solidFill>
              </a:rPr>
              <a:t> 	Оформление фотовыставки «Наши добрые дела»;</a:t>
            </a:r>
          </a:p>
          <a:p>
            <a:r>
              <a:rPr lang="ru-RU" dirty="0">
                <a:solidFill>
                  <a:schemeClr val="bg1"/>
                </a:solidFill>
              </a:rPr>
              <a:t> 	Оформление «Дерева добра» с высказываниями детей о доброте;</a:t>
            </a:r>
          </a:p>
          <a:p>
            <a:r>
              <a:rPr lang="ru-RU" dirty="0">
                <a:solidFill>
                  <a:schemeClr val="bg1"/>
                </a:solidFill>
              </a:rPr>
              <a:t> 	Создание сундучка добрых ладошек и шкатулки добрых слов;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21813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Наши добрые дела</a:t>
            </a:r>
          </a:p>
        </p:txBody>
      </p:sp>
      <p:pic>
        <p:nvPicPr>
          <p:cNvPr id="3074" name="Picture 2" descr="C:\Users\Comp-7\Desktop\фото садик\фото проект\DSC0109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3334655" cy="25922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5" name="Picture 3" descr="C:\Users\Comp-7\Desktop\фото садик\фото проект\DSC010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3240360" cy="25024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2" descr="C:\Users\Comp-7\Desktop\Новая папка\DSC060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77072"/>
            <a:ext cx="3384376" cy="25385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" name="Picture 2" descr="C:\Users\Comp-7\Desktop\Новая папка\DSC0601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005064"/>
            <a:ext cx="3600400" cy="25558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88517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Наши  добрые дела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Comp-7\Desktop\Новая папка\DSC0602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573016"/>
            <a:ext cx="3864677" cy="28988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075" name="Picture 3" descr="C:\Users\Comp-7\Desktop\Новая папка\DSC0601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988840"/>
            <a:ext cx="3084332" cy="2313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1203535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Наши </a:t>
            </a:r>
            <a:r>
              <a:rPr lang="ru-RU" sz="4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добрые дела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Comp-7\Desktop\фото садик\фото проект\DSC011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67744" y="1916832"/>
            <a:ext cx="3722687" cy="2791446"/>
          </a:xfrm>
          <a:prstGeom prst="rect">
            <a:avLst/>
          </a:prstGeom>
          <a:noFill/>
          <a:ln>
            <a:noFill/>
          </a:ln>
          <a:extLst/>
        </p:spPr>
      </p:pic>
    </p:spTree>
    <p:extLst>
      <p:ext uri="{BB962C8B-B14F-4D97-AF65-F5344CB8AC3E}">
        <p14:creationId xmlns:p14="http://schemas.microsoft.com/office/powerpoint/2010/main" xmlns="" val="145966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   Дерево доброты</a:t>
            </a:r>
            <a:endParaRPr lang="ru-RU" sz="4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Comp-7\Desktop\Новая папка\DSC0602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932206" y="2036346"/>
            <a:ext cx="4414052" cy="33109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14721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74</TotalTime>
  <Words>347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Summer</vt:lpstr>
      <vt:lpstr>Слайд 1</vt:lpstr>
      <vt:lpstr>Слайд 2</vt:lpstr>
      <vt:lpstr>Слайд 3</vt:lpstr>
      <vt:lpstr>Слайд 4</vt:lpstr>
      <vt:lpstr>Слайд 5</vt:lpstr>
      <vt:lpstr>Наши добрые дела</vt:lpstr>
      <vt:lpstr>Наши  добрые дела</vt:lpstr>
      <vt:lpstr>   Наши добрые дела</vt:lpstr>
      <vt:lpstr>    Дерево доброты</vt:lpstr>
      <vt:lpstr>   Калейдоскоп  настроений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Comp-7</dc:creator>
  <cp:lastModifiedBy>Денис</cp:lastModifiedBy>
  <cp:revision>12</cp:revision>
  <dcterms:created xsi:type="dcterms:W3CDTF">2016-02-01T10:10:16Z</dcterms:created>
  <dcterms:modified xsi:type="dcterms:W3CDTF">2020-09-01T14:01:11Z</dcterms:modified>
</cp:coreProperties>
</file>