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99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266" r:id="rId12"/>
    <p:sldId id="273" r:id="rId13"/>
    <p:sldId id="267" r:id="rId14"/>
    <p:sldId id="268" r:id="rId15"/>
    <p:sldId id="279" r:id="rId16"/>
    <p:sldId id="270" r:id="rId17"/>
    <p:sldId id="276" r:id="rId18"/>
    <p:sldId id="298" r:id="rId19"/>
    <p:sldId id="272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4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54E14A-2B26-431E-86F6-E6F78EB4F8E6}" type="datetimeFigureOut">
              <a:rPr lang="ru-RU" smtClean="0"/>
              <a:pPr/>
              <a:t>23.06.2020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DC678-5130-4DBC-854E-EE846C97E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63034-0EE1-482F-B2E9-E6040E4CFC23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A0D93-5C34-46DD-9FC4-E18C0FCDFEC2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36AC9F-CE1C-4D7B-AA72-196ADEA7F092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29FC4-C5ED-4177-BFE9-D75462CF957F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88053-6D06-41EC-BC0E-69D428BC2B68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FF144E-3603-4DF6-ABD5-2AC81E0E5A1C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EC1E2-8366-4D7F-9955-EE0CE114B508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FD16-094F-44E1-BB58-F5117E2408EA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A9C6E-17B2-44FA-9ECF-4C60F9901A31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F758-F238-4800-9A17-CF75E08E8CD8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7EB8ED-92A2-489F-9653-4B9053DBFBD7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9A534-995A-47BC-AFD3-5DC7D67C022F}" type="datetime1">
              <a:rPr lang="ru-RU" smtClean="0"/>
              <a:pPr/>
              <a:t>23.06.2020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02C64A-CE9E-4F7F-8306-3CBB3224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5;&#1086;&#1083;&#1100;&#1079;&#1086;&#1074;&#1072;&#1090;&#1077;&#1083;&#1100;\Documents\&#1050;&#1091;&#1088;&#1089;&#1099;%20&#1050;&#1086;&#1083;&#1086;&#1084;&#1085;&#1072;\&#1054;&#1090;&#1088;&#1099;&#1074;&#1086;&#1082;%20&#1080;&#1079;%20&#1082;&#1072;&#1087;&#1080;&#1090;&#1072;&#1085;&#1089;&#1082;&#1086;&#1081;%20&#1076;&#1086;&#1095;&#1082;&#1080;.avi" TargetMode="Externa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1"/>
            <a:ext cx="7772400" cy="172819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Практико-ориентированная разработка внеурочного занятия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 учётом формата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PISA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68960"/>
            <a:ext cx="6400800" cy="3096344"/>
          </a:xfrm>
        </p:spPr>
        <p:txBody>
          <a:bodyPr>
            <a:normAutofit/>
          </a:bodyPr>
          <a:lstStyle/>
          <a:p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Александр Сергеевич Пушкин «Капитанская дочка»</a:t>
            </a:r>
          </a:p>
          <a:p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Сергей  </a:t>
            </a:r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Петрович Алексеев «Оленька»</a:t>
            </a:r>
          </a:p>
          <a:p>
            <a:r>
              <a:rPr lang="ru-RU" sz="3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(Из сборника «Сто рассказов из русской истории»)</a:t>
            </a:r>
          </a:p>
          <a:p>
            <a:endParaRPr lang="ru-RU" sz="4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Ответьте на вопросы: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Какие итоги восстания 1825 года нашли отражение в рассказе «Оленька»?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 В рассказе автор упоминает устаревшие воинские звания. А какие звания существуют в Российской армии?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3.Объясните лексическое значение или подберите синонимы к словам из текста: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представился, суровой, безумно,  запнулся, рехнулся.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4. Почему на воображаемый вопрос дочери Басаргин запнулся с ответом и его прошиб пот?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Почему поручик отказался  от побега?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А.С.Пушкин «Капитанская дочка»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1833-1836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46301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ocuments\кап.дочка-облож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292080" y="1628800"/>
            <a:ext cx="3024336" cy="4671368"/>
          </a:xfrm>
          <a:prstGeom prst="rect">
            <a:avLst/>
          </a:prstGeom>
          <a:noFill/>
        </p:spPr>
      </p:pic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4"/>
          </p:nvPr>
        </p:nvSpPr>
        <p:spPr>
          <a:xfrm>
            <a:off x="4645025" y="1556792"/>
            <a:ext cx="4041775" cy="45693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Пользователь\Documents\пушки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484784"/>
            <a:ext cx="3456384" cy="4824536"/>
          </a:xfrm>
          <a:prstGeom prst="rect">
            <a:avLst/>
          </a:prstGeom>
          <a:noFill/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Восстание под руководством Емельяна Пугачева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1773-1775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ocuments\восстание пугачева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412776"/>
            <a:ext cx="6768752" cy="4536504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5" name="Отрывок из капитанской дочки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00392" y="5949280"/>
            <a:ext cx="720080" cy="663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Очередь была за мною. Я глядел смело на Пугачева, готовясь повторить ответ великодушных моих товарищей. Тогда, к неописанному моему изумлению, увидел я среди мятежных старшин Швабрина, обстриженного в кружок и в казацком кафтане. Он подошел к Пугачеву и сказал ему на ухо несколько слов. «Вешать его!» — сказал Пугачев, не взглянув уже на меня. Мне накинули на шею петлю. Я стал читать про себя молитву, принося богу искреннее раскаяние во всех моих прегрешениях и моля его о спасении всех близких моему сердцу. Меня притащили под виселицу. «Не бось, не бось», — повторяли мне губители, может быть и вправду желая меня ободрить. </a:t>
            </a:r>
          </a:p>
          <a:p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C:\Users\Пользователь\Documents\кап.дочка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717032"/>
            <a:ext cx="6120680" cy="295208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Вдруг услышал я крик: «Постойте, окаянные! погодите!..» Палачи остановились. Гляжу: Савельич лежит в ногах у Пугачева. «Отец родной! — говорил бедный дядька. — Что тебе в смерти барского дитяти? Отпусти его; за него тебе выкуп дадут; а для примера и страха ради вели повесить хоть меня старика!» Пугачев дал знак, и меня тотчас развязали и оставили. «Батюшка наш тебя милует», — говорили мне. В эту минуту не могу сказать, чтоб я обрадовался своему избавлению, не скажу, однако ж, чтоб я о нем и сожалел. Чувствования мои были слишком смутны. </a:t>
            </a:r>
          </a:p>
          <a:p>
            <a:endParaRPr lang="ru-RU" sz="2000" dirty="0"/>
          </a:p>
        </p:txBody>
      </p:sp>
      <p:pic>
        <p:nvPicPr>
          <p:cNvPr id="3074" name="Picture 2" descr="C:\Users\Пользователь\Documents\Капит.дочка 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908720"/>
            <a:ext cx="3456384" cy="5040560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Меня снова привели к самозванцу и поставили перед ним на колени. Пугачев протянул мне жилистую свою руку. «Целуй руку, целуй руку!» — говорили около меня. Но я предпочел бы самую лютую казнь такому подлому унижению. «Батюшка Петр Андреич! — шептал Савельич, стоя за мною и толкая меня. — Не упрямься! что тебе стоит? плюнь да поцелуй у злод... (тьфу!) поцелуй у него ручку». Я не шевелился. Пугачев опустил руку, сказав с усмешкою: «Его благородие, знать, одурел от радости. Подымите его!» Меня подняли и оставили на свободе.</a:t>
            </a:r>
          </a:p>
          <a:p>
            <a:endParaRPr lang="ru-RU" dirty="0"/>
          </a:p>
        </p:txBody>
      </p:sp>
      <p:pic>
        <p:nvPicPr>
          <p:cNvPr id="4098" name="Picture 2" descr="C:\Users\Пользователь\Documents\кап.дочка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980728"/>
            <a:ext cx="3384376" cy="4824536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Емельян Пугачев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Пользователь\Documents\пугачев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5478" y="1600200"/>
            <a:ext cx="3222043" cy="4525963"/>
          </a:xfrm>
          <a:prstGeom prst="rect">
            <a:avLst/>
          </a:prstGeom>
          <a:noFill/>
        </p:spPr>
      </p:pic>
      <p:pic>
        <p:nvPicPr>
          <p:cNvPr id="5123" name="Picture 3" descr="C:\Users\Пользователь\Documents\пугачев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556792"/>
            <a:ext cx="3750568" cy="4464496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ользователь\Documents\казнь декабристов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556" r="5556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общего между картиной и портретами Е.Пугачева?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Вопросы для обсуждения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1.О чем и о ком думал Гринев перед казнью?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2.Почему Петр Гринев отказался целовать руку Пугачева? Какие чувства он испытывал?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3.Как вы понимаете эпитеты: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великодушные, неописанному, лютая. искреннее.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4.Какими словами действующие лица называют Пугачева в отрывке?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На что готов Савельич ради Гринева? Почему?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Кто из героев отрывка изменил воинской присяге?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Кому присягал Петр Гринев?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 Какие черты характера  роднят Петра Гринева и декабриста Басаргина?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9. Как вы понимаете слова : «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офицерская честь», «честь имею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358985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 в наше время молодые солдаты и офицеры принимают воинскую присягу. Кому присягают военнослужащие?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Пользователь\Documents\присяг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6632"/>
            <a:ext cx="7344816" cy="4752528"/>
          </a:xfrm>
          <a:prstGeom prst="rect">
            <a:avLst/>
          </a:prstGeom>
          <a:noFill/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Нравственный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выбор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ситуация, в которой человеку приходится принимать или не принимать трудные для себя решения во благо другой личности или в соответствии со своими взглядами и убеждениями.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ocuments\текст присяг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76672"/>
            <a:ext cx="3960440" cy="5904656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Автор первого учебника истории для детей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«Я тоже зачитался историческими повестями Сергея Алексеева. Зачитался, как мальчишка. И спасибо за это автору!»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    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Сергей МИХАЛКОВ</a:t>
            </a:r>
          </a:p>
          <a:p>
            <a:endParaRPr lang="ru-RU" dirty="0"/>
          </a:p>
        </p:txBody>
      </p:sp>
      <p:pic>
        <p:nvPicPr>
          <p:cNvPr id="1026" name="Picture 2" descr="C:\Users\Пользователь\Documents\фото С.Алексеева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8147" y="1600200"/>
            <a:ext cx="3458705" cy="4525963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Николай Басаргин – участник подготовки восстания в Петербурге , 1825год.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ользователь\Documents\10 Басаргин мал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415" y="1600200"/>
            <a:ext cx="3596169" cy="4525963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ocuments\крепость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844824"/>
            <a:ext cx="4038600" cy="4320479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1602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23528" y="476672"/>
            <a:ext cx="8352928" cy="612068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Представился случай бежать из Петропавловской крепости и поручику Николаю Басаргину.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Поручик был молод. Отличался веселым нравом. Однако в крепости Басаргин изменился. Стал грустен, задумчив. Что‑то мучило Басаргина. Нет, не суда он страшился, не суровой расправы. Человеком он был отважным. Осталась на воле у поручика дочка. Безумно любил Басаргин свою Оленьку. Думал теперь об Оленьке. «Эх, бежать бы из крепости!»</a:t>
            </a:r>
          </a:p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Поручик-</a:t>
            </a: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Пору́чик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(польск. porucznik, чеш. poručík) — чин, воинское звание младшего офицерского состава, соответствующее званию лейтенанта. В XVIII—XIX веках был распространён орфографический вариант названия «порутчик».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Для справки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У́нтер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офице́р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— нижние чины (должность — звание) и категория младшего командного и начальствующего состава в вооружённых силах (ВС) разных государств и стран, условно соответствующая сержантско-старшинскому составу в советских...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«Ваше благородие»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-  устар. В речевом этикете: обращение к представителю власти, военному чину, крупному чиновнику.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однажды тюремный сторож сказал Басаргину: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 Жалко мне вас, ваше благородие. И я готов вам помочь.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«Чем же он поможет? — подумал поручик. — Разве что притащит лишнюю порцию каши».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«Убегу. Ради нее убегу», — решил, засыпая, поручик. Заснул и снова увидел Оленьку. Только это уже не трехлетняя девочка, а взрослая Оленька. Красивая, стройная.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82210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Через день унтер — офицер (тюремный сторож был в унтер — офицерском звании) снова появился в камере Басаргина и зашептал:</a:t>
            </a:r>
          </a:p>
          <a:p>
            <a:pPr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 Баше благородие, хотите бежать из крепости?</a:t>
            </a:r>
          </a:p>
          <a:p>
            <a:pPr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Чего угодно ожидал Басаргин, только не этого. Даже не поверил тюремному сторожу.</a:t>
            </a:r>
          </a:p>
          <a:p>
            <a:pPr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 Как же ты через все караулы — в кармане, что ли, меня пронесешь?</a:t>
            </a:r>
          </a:p>
          <a:p>
            <a:pPr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 Хотя бив кармане, — загадочно ответил сторож.</a:t>
            </a:r>
          </a:p>
          <a:p>
            <a:pPr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Долго не мог заснуть в ту ночь Басаргин. Лежал он на нарах, смотрел в сырой потолок. И представлялась поручику Оленька. Шли они вместе по лугу. Носились стрижи над обрывом. Тихо шептались травы. Заливалась Оленька смехом.</a:t>
            </a:r>
          </a:p>
          <a:p>
            <a:endParaRPr lang="ru-RU" sz="9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(</a:t>
            </a:r>
            <a:r>
              <a:rPr lang="ru-RU" sz="96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Бив- устар., бы)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Смотрит Оленька на отца и вдруг задает вопрос: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 Скажи, а это верно, что ты убежал из крепости?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 Верно.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 А верно, что остальные пошли на каторгу?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Запнулся с ответом поручик и туг же открыл глаза. Чувствует — прошиб его пот холодный. Утром в камере вновь появился тюремный сторож.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 Все договорено, ваше благородие. Готовьтесь. Нынче ночью.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Посмотрел Басаргин на унтер — офицера и говорит: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 Братец, прости, не могу: Оленька.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 Что — Оленька? — не понял сторож.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Унтер — офицер удивленно посмотрел на Басаргина.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 Не простит, понимаешь, Оленька. Ступай, дорогой, ступай.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Сторож хотел что‑то сказать.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 Ступай, — повторил Басаргин.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«Э — эх, рехнулся, видать, поручик», — подумал унтер — офицер, выходя из камеры.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02C64A-CE9E-4F7F-8306-3CBB3224D2F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899</Words>
  <Application>Microsoft Office PowerPoint</Application>
  <PresentationFormat>Экран (4:3)</PresentationFormat>
  <Paragraphs>91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Практико-ориентированная разработка внеурочного занятия с учётом формата PISA</vt:lpstr>
      <vt:lpstr>Тема</vt:lpstr>
      <vt:lpstr>Автор первого учебника истории для детей</vt:lpstr>
      <vt:lpstr>Николай Басаргин – участник подготовки восстания в Петербурге , 1825год.</vt:lpstr>
      <vt:lpstr>Слайд 5</vt:lpstr>
      <vt:lpstr>Для справки</vt:lpstr>
      <vt:lpstr>Слайд 7</vt:lpstr>
      <vt:lpstr>Слайд 8</vt:lpstr>
      <vt:lpstr>Слайд 9</vt:lpstr>
      <vt:lpstr>Ответьте на вопросы:</vt:lpstr>
      <vt:lpstr>А.С.Пушкин «Капитанская дочка» 1833-1836</vt:lpstr>
      <vt:lpstr>Восстание под руководством Емельяна Пугачева 1773-1775</vt:lpstr>
      <vt:lpstr>Слайд 13</vt:lpstr>
      <vt:lpstr>Слайд 14</vt:lpstr>
      <vt:lpstr>Слайд 15</vt:lpstr>
      <vt:lpstr>Емельян Пугачев</vt:lpstr>
      <vt:lpstr>Слайд 17</vt:lpstr>
      <vt:lpstr>Вопросы для обсуждения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Читательская грамотность»</dc:title>
  <dc:creator>Пользователь</dc:creator>
  <cp:lastModifiedBy>Пользователь</cp:lastModifiedBy>
  <cp:revision>45</cp:revision>
  <dcterms:created xsi:type="dcterms:W3CDTF">2020-05-29T18:33:28Z</dcterms:created>
  <dcterms:modified xsi:type="dcterms:W3CDTF">2020-06-23T15:05:07Z</dcterms:modified>
</cp:coreProperties>
</file>