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8" r:id="rId3"/>
    <p:sldId id="289" r:id="rId4"/>
    <p:sldId id="290" r:id="rId5"/>
    <p:sldId id="292" r:id="rId6"/>
    <p:sldId id="262" r:id="rId7"/>
    <p:sldId id="263" r:id="rId8"/>
    <p:sldId id="264" r:id="rId9"/>
    <p:sldId id="267" r:id="rId10"/>
    <p:sldId id="265" r:id="rId11"/>
    <p:sldId id="266" r:id="rId12"/>
    <p:sldId id="268" r:id="rId13"/>
    <p:sldId id="269" r:id="rId14"/>
    <p:sldId id="270" r:id="rId15"/>
    <p:sldId id="271" r:id="rId16"/>
    <p:sldId id="272" r:id="rId17"/>
    <p:sldId id="273" r:id="rId18"/>
    <p:sldId id="280" r:id="rId19"/>
    <p:sldId id="281" r:id="rId20"/>
    <p:sldId id="283" r:id="rId21"/>
    <p:sldId id="284" r:id="rId2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1" autoAdjust="0"/>
    <p:restoredTop sz="95501" autoAdjust="0"/>
  </p:normalViewPr>
  <p:slideViewPr>
    <p:cSldViewPr snapToGrid="0">
      <p:cViewPr varScale="1">
        <p:scale>
          <a:sx n="113" d="100"/>
          <a:sy n="113" d="100"/>
        </p:scale>
        <p:origin x="396" y="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85AF7-8B64-468D-92DB-DEC467BBF8BA}" type="datetimeFigureOut">
              <a:rPr lang="ru-RU" smtClean="0"/>
              <a:t>01.09.2020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529B8-7AA1-4385-999C-B06825BB3C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62913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85AF7-8B64-468D-92DB-DEC467BBF8BA}" type="datetimeFigureOut">
              <a:rPr lang="ru-RU" smtClean="0"/>
              <a:t>01.09.2020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529B8-7AA1-4385-999C-B06825BB3C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6669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85AF7-8B64-468D-92DB-DEC467BBF8BA}" type="datetimeFigureOut">
              <a:rPr lang="ru-RU" smtClean="0"/>
              <a:t>01.09.2020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529B8-7AA1-4385-999C-B06825BB3C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0144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85AF7-8B64-468D-92DB-DEC467BBF8BA}" type="datetimeFigureOut">
              <a:rPr lang="ru-RU" smtClean="0"/>
              <a:t>01.09.2020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529B8-7AA1-4385-999C-B06825BB3C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07951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85AF7-8B64-468D-92DB-DEC467BBF8BA}" type="datetimeFigureOut">
              <a:rPr lang="ru-RU" smtClean="0"/>
              <a:t>01.09.2020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529B8-7AA1-4385-999C-B06825BB3C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5478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85AF7-8B64-468D-92DB-DEC467BBF8BA}" type="datetimeFigureOut">
              <a:rPr lang="ru-RU" smtClean="0"/>
              <a:t>01.09.2020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529B8-7AA1-4385-999C-B06825BB3C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91038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85AF7-8B64-468D-92DB-DEC467BBF8BA}" type="datetimeFigureOut">
              <a:rPr lang="ru-RU" smtClean="0"/>
              <a:t>01.09.2020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529B8-7AA1-4385-999C-B06825BB3C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97635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85AF7-8B64-468D-92DB-DEC467BBF8BA}" type="datetimeFigureOut">
              <a:rPr lang="ru-RU" smtClean="0"/>
              <a:t>01.09.2020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529B8-7AA1-4385-999C-B06825BB3C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70801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85AF7-8B64-468D-92DB-DEC467BBF8BA}" type="datetimeFigureOut">
              <a:rPr lang="ru-RU" smtClean="0"/>
              <a:t>01.09.2020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529B8-7AA1-4385-999C-B06825BB3C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80695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85AF7-8B64-468D-92DB-DEC467BBF8BA}" type="datetimeFigureOut">
              <a:rPr lang="ru-RU" smtClean="0"/>
              <a:t>01.09.2020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529B8-7AA1-4385-999C-B06825BB3C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92572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85AF7-8B64-468D-92DB-DEC467BBF8BA}" type="datetimeFigureOut">
              <a:rPr lang="ru-RU" smtClean="0"/>
              <a:t>01.09.2020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529B8-7AA1-4385-999C-B06825BB3C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25033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D85AF7-8B64-468D-92DB-DEC467BBF8BA}" type="datetimeFigureOut">
              <a:rPr lang="ru-RU" smtClean="0"/>
              <a:t>01.09.2020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4529B8-7AA1-4385-999C-B06825BB3C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91910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933903" y="1122363"/>
            <a:ext cx="8933794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</a:t>
            </a:r>
            <a:b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детский сад № 17 «Веселые гномики» с. </a:t>
            </a:r>
            <a:r>
              <a:rPr lang="ru-RU" sz="2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Небуг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муниципального образования Туапсинский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район</a:t>
            </a:r>
          </a:p>
          <a:p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Участие воспитанников и родителей </a:t>
            </a:r>
          </a:p>
          <a:p>
            <a:pPr algn="ctr"/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проекту</a:t>
            </a: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«ЭТОТ ДЕНЬ ПОБЕДЫ»</a:t>
            </a:r>
          </a:p>
          <a:p>
            <a:pPr algn="ctr"/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463862" y="4939862"/>
            <a:ext cx="458251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Выполнили воспитатели 10 группы: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                 А.В. Ханина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Л.Ю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Абдурзакова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9042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738648" y="723377"/>
            <a:ext cx="17657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313793" y="1969975"/>
            <a:ext cx="9249103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1.Сформировать у детей представления о войне, защитниках Родины, празднике «День Победы!».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2.Рассказать о подвигах солдат и тружеников тыла.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3.Познакомить с художественными и музыкальными произведениями военных лет.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4.Развивать коммуникативные навыки, воображение, мышление.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5.Развивать умение взаимодействовать друг с другом, побуждать к совместной деятельности.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2585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151586" y="683172"/>
            <a:ext cx="52236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u="sng" dirty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Ожидаемый результат</a:t>
            </a:r>
            <a:endParaRPr lang="ru-RU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24303" y="2457046"/>
            <a:ext cx="934369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ходе проекта у детей будут сформированы начальные представления о Великой Отечественной войне; о солдатах, которые сражались за Родину; о празднике 9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81889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478925" y="775138"/>
            <a:ext cx="59908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u="sng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Реализация проекта предполагает:</a:t>
            </a:r>
            <a:br>
              <a:rPr lang="ru-RU" sz="2800" b="1" u="sng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</a:b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65434" y="2375338"/>
            <a:ext cx="818755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lnSpc>
                <a:spcPct val="115000"/>
              </a:lnSpc>
            </a:pPr>
            <a:r>
              <a:rPr lang="ru-RU" sz="2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- совместную деятельность родителей и детей;</a:t>
            </a:r>
            <a:endParaRPr lang="ru-RU" sz="2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</a:pPr>
            <a:r>
              <a:rPr lang="ru-RU" sz="2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- взаимодействие воспитателя с родителями;</a:t>
            </a:r>
            <a:endParaRPr lang="ru-RU" sz="2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</a:pPr>
            <a:r>
              <a:rPr lang="ru-RU" sz="2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- взаимодействие воспитателя с детьми;</a:t>
            </a:r>
            <a:endParaRPr lang="ru-RU" sz="2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buFontTx/>
              <a:buChar char="-"/>
            </a:pPr>
            <a:r>
              <a:rPr lang="ru-RU" sz="2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взаимодействие всех субъектов образовательного процесса: </a:t>
            </a:r>
          </a:p>
          <a:p>
            <a:pPr lvl="0">
              <a:lnSpc>
                <a:spcPct val="115000"/>
              </a:lnSpc>
            </a:pPr>
            <a:r>
              <a:rPr lang="ru-RU" sz="24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                                педагоги – дети – родители.</a:t>
            </a:r>
            <a:endParaRPr lang="ru-RU" sz="2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2782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035972" y="901262"/>
            <a:ext cx="49293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800" b="1" u="sng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Формы взаимодействия</a:t>
            </a:r>
          </a:p>
          <a:p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24000" y="2494300"/>
            <a:ext cx="9322676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-НОД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-Беседы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детьми;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-Заучивание стихотворений;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-Рассматривание иллюстраций, картин, фотографий;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-Дидактические, подвижные, сюжетно-ролевые игры</a:t>
            </a: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48890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993931" y="683172"/>
            <a:ext cx="50659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ru-RU" sz="28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этап-организационный</a:t>
            </a:r>
            <a:endParaRPr lang="ru-RU" sz="2800" b="1" u="sng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8297253"/>
              </p:ext>
            </p:extLst>
          </p:nvPr>
        </p:nvGraphicFramePr>
        <p:xfrm>
          <a:off x="1653626" y="1718149"/>
          <a:ext cx="9224580" cy="3139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06145"/>
                <a:gridCol w="2306145"/>
                <a:gridCol w="2306145"/>
                <a:gridCol w="2306145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ЗАДАЧИ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РАБОТА С ДЕТЬМИ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ВЗАИМОДЕЙСТВИЕ С РОДИТЕЛЯМИ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РЕЗУЛЬТАТ ДЕЯТЕЛЬНОСТИ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Составить план деятельности.</a:t>
                      </a:r>
                    </a:p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Подготовить</a:t>
                      </a:r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анкету и провести анкетирование родителей.</a:t>
                      </a:r>
                    </a:p>
                    <a:p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Подготовить список художественной литературы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Групповой</a:t>
                      </a:r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сбор «Вхождение в тему»(просмотр презентации)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Анкетирование. Оформление</a:t>
                      </a:r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папки-передвижки «День Победы!».</a:t>
                      </a:r>
                    </a:p>
                    <a:p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Консультация для родителей «Что рассказать детям о ВОВ».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Анкета для родителей.</a:t>
                      </a:r>
                    </a:p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Картотека</a:t>
                      </a:r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подвижных дидактических игр.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4705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393324" y="599143"/>
            <a:ext cx="54969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 </a:t>
            </a:r>
            <a:r>
              <a:rPr lang="ru-RU" sz="28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 - основной</a:t>
            </a:r>
            <a:endParaRPr lang="ru-RU" sz="2800" b="1" u="sng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1989107"/>
              </p:ext>
            </p:extLst>
          </p:nvPr>
        </p:nvGraphicFramePr>
        <p:xfrm>
          <a:off x="1524000" y="1224162"/>
          <a:ext cx="9049408" cy="2682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2352"/>
                <a:gridCol w="2262352"/>
                <a:gridCol w="2262352"/>
                <a:gridCol w="2262352"/>
              </a:tblGrid>
              <a:tr h="494954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ЗАДАЧИ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РАБОТА С ДЕТЬМИ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ВЗАИМОДЕЙСТВИЕ С РОДИТЕЛЯМИ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РЕЗУЛЬТАТ ДЕЯТЕЛЬНОСТИ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654214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Провести</a:t>
                      </a:r>
                      <a:r>
                        <a:rPr lang="ru-RU" sz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беседы с детьми в группе и индивидуально.</a:t>
                      </a:r>
                    </a:p>
                    <a:p>
                      <a:r>
                        <a:rPr lang="ru-RU" sz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Разучить пальчиковую гимнастику.</a:t>
                      </a:r>
                    </a:p>
                    <a:p>
                      <a:r>
                        <a:rPr lang="ru-RU" sz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Создать условия для свободного общения детей между собой и со взрослыми.</a:t>
                      </a:r>
                    </a:p>
                    <a:p>
                      <a:r>
                        <a:rPr lang="ru-RU" sz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Расширить словарный запас </a:t>
                      </a:r>
                      <a:r>
                        <a:rPr lang="ru-RU" sz="1200" baseline="0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дошкольников,сформировать</a:t>
                      </a:r>
                      <a:r>
                        <a:rPr lang="ru-RU" sz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потребность делиться своими впечатлениями.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«Речевое</a:t>
                      </a: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развитие»</a:t>
                      </a:r>
                    </a:p>
                    <a:p>
                      <a:r>
                        <a:rPr lang="ru-RU" sz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Ситуативные разговоры и беседы на темы: </a:t>
                      </a:r>
                    </a:p>
                    <a:p>
                      <a:r>
                        <a:rPr lang="ru-RU" sz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«Знакомство с праздником», «праздник «День Победы»», разучивание пальчиковой гимнастики «Пальчики-солдатики»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Привлечение к</a:t>
                      </a:r>
                      <a:r>
                        <a:rPr lang="ru-RU" sz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работе по подбору наглядных, дидактических материалов, художественных произведений для книжного уголка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Подборка художественной литературы, наглядный</a:t>
                      </a:r>
                      <a:r>
                        <a:rPr lang="ru-RU" sz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материал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0776467"/>
              </p:ext>
            </p:extLst>
          </p:nvPr>
        </p:nvGraphicFramePr>
        <p:xfrm>
          <a:off x="1523998" y="3972911"/>
          <a:ext cx="9049408" cy="23438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2352"/>
                <a:gridCol w="2262352"/>
                <a:gridCol w="2262352"/>
                <a:gridCol w="2262352"/>
              </a:tblGrid>
              <a:tr h="2343806">
                <a:tc>
                  <a:txBody>
                    <a:bodyPr/>
                    <a:lstStyle/>
                    <a:p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Развивать продуктивную деятельность и детское творчество.</a:t>
                      </a:r>
                    </a:p>
                    <a:p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Обогатить представления</a:t>
                      </a: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дошкольников о Дне </a:t>
                      </a:r>
                      <a:r>
                        <a:rPr lang="ru-RU" sz="1200" b="0" baseline="0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Победы,подвиги</a:t>
                      </a: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солдат посредством музыкальных произведений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«Художественно-эстетическое развитие»</a:t>
                      </a:r>
                    </a:p>
                    <a:p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Слушание</a:t>
                      </a: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музыкального произведения </a:t>
                      </a:r>
                      <a:r>
                        <a:rPr lang="ru-RU" sz="1200" b="0" baseline="0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А.Филиппенко</a:t>
                      </a: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«Наша Родина сильна».</a:t>
                      </a:r>
                    </a:p>
                    <a:p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Разучивание танца с флажком «Бойцы идут».</a:t>
                      </a:r>
                    </a:p>
                    <a:p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Аппликация «Танк».</a:t>
                      </a:r>
                    </a:p>
                    <a:p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Рисование «Праздничный салют».</a:t>
                      </a:r>
                    </a:p>
                    <a:p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Конструирование из бумаги «Самолет»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Привлечение</a:t>
                      </a: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родителей к изготовлению флажков для игр(совместно с детьми).</a:t>
                      </a:r>
                    </a:p>
                    <a:p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Оформление папки–передвижки «День Победы!»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Выставка</a:t>
                      </a: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детского </a:t>
                      </a:r>
                      <a:r>
                        <a:rPr lang="ru-RU" sz="1200" b="0" baseline="0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творчества.Рисование</a:t>
                      </a: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«Праздничный салют».</a:t>
                      </a:r>
                    </a:p>
                    <a:p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Папка-передвижка «День Победы!»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9076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1794967"/>
              </p:ext>
            </p:extLst>
          </p:nvPr>
        </p:nvGraphicFramePr>
        <p:xfrm>
          <a:off x="1008992" y="1122363"/>
          <a:ext cx="10026872" cy="51943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06718"/>
                <a:gridCol w="2506718"/>
                <a:gridCol w="2506718"/>
                <a:gridCol w="2506718"/>
              </a:tblGrid>
              <a:tr h="654372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ЗАДАЧИ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РАБОТА С ДЕТЬМИ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ВЗАИМОДЕЙСТВИЕ С РОДИТЕЛЯМИ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РЕЗУЛЬТАТ ДЕЯТЕЛЬНОСТИ</a:t>
                      </a:r>
                      <a:endParaRPr lang="ru-R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732159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Создать условия для реализации</a:t>
                      </a:r>
                      <a:r>
                        <a:rPr lang="ru-RU" sz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двигательной активности </a:t>
                      </a:r>
                      <a:r>
                        <a:rPr lang="ru-RU" sz="12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детей.Сформировать</a:t>
                      </a:r>
                      <a:r>
                        <a:rPr lang="ru-RU" sz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 них потребность к занятиям физической культуры.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«Физическое развитие»</a:t>
                      </a:r>
                    </a:p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Занятие «</a:t>
                      </a:r>
                      <a:r>
                        <a:rPr lang="ru-RU" sz="12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Отряд,стройся</a:t>
                      </a:r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!».</a:t>
                      </a:r>
                    </a:p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Подвижная игра «</a:t>
                      </a:r>
                      <a:r>
                        <a:rPr lang="ru-RU" sz="12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Летчики,на</a:t>
                      </a:r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аэродром!»</a:t>
                      </a:r>
                    </a:p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Игры малой подвижности:</a:t>
                      </a:r>
                      <a:r>
                        <a:rPr lang="ru-RU" sz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«</a:t>
                      </a:r>
                      <a:r>
                        <a:rPr lang="ru-RU" sz="12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отряд,стройся</a:t>
                      </a:r>
                      <a:r>
                        <a:rPr lang="ru-RU" sz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!», «Флажок»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Привлечение</a:t>
                      </a:r>
                      <a:r>
                        <a:rPr lang="ru-RU" sz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родителей к изготовлению атрибутов для спортивного </a:t>
                      </a:r>
                      <a:r>
                        <a:rPr lang="ru-RU" sz="12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развлечения,пополнению</a:t>
                      </a:r>
                      <a:r>
                        <a:rPr lang="ru-RU" sz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предметно-пространственной среды физкультурного уголка группы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Закрепление</a:t>
                      </a:r>
                      <a:r>
                        <a:rPr lang="ru-RU" sz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 детей основных </a:t>
                      </a:r>
                      <a:r>
                        <a:rPr lang="ru-RU" sz="12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движений,знакомство</a:t>
                      </a:r>
                      <a:r>
                        <a:rPr lang="ru-RU" sz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со строевым маршем.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114140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Сформировать у детей первичные представления о военных</a:t>
                      </a:r>
                      <a:r>
                        <a:rPr lang="ru-RU" sz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профессиях,военной</a:t>
                      </a:r>
                      <a:r>
                        <a:rPr lang="ru-RU" sz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технике.</a:t>
                      </a:r>
                    </a:p>
                    <a:p>
                      <a:r>
                        <a:rPr lang="ru-RU" sz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Развивать чувство любви к </a:t>
                      </a:r>
                      <a:r>
                        <a:rPr lang="ru-RU" sz="12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Родине.Воспитывать</a:t>
                      </a:r>
                      <a:r>
                        <a:rPr lang="ru-RU" sz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положительное отношение к труду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«Социально-коммуникативное</a:t>
                      </a:r>
                      <a:r>
                        <a:rPr lang="ru-RU" sz="12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развитие»</a:t>
                      </a:r>
                    </a:p>
                    <a:p>
                      <a:r>
                        <a:rPr lang="ru-RU" sz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Чтение стихотворений: </a:t>
                      </a:r>
                      <a:r>
                        <a:rPr lang="ru-RU" sz="12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С.Маршака</a:t>
                      </a:r>
                      <a:r>
                        <a:rPr lang="ru-RU" sz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«Разговор с внуком»,</a:t>
                      </a:r>
                      <a:r>
                        <a:rPr lang="ru-RU" sz="12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М.Пляцковского</a:t>
                      </a:r>
                      <a:r>
                        <a:rPr lang="ru-RU" sz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«Чтобы солнце улыбалось»,</a:t>
                      </a:r>
                      <a:r>
                        <a:rPr lang="ru-RU" sz="12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Т.Белозерова</a:t>
                      </a:r>
                      <a:r>
                        <a:rPr lang="ru-RU" sz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«День Победы».</a:t>
                      </a:r>
                    </a:p>
                    <a:p>
                      <a:r>
                        <a:rPr lang="ru-RU" sz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Сюжетно-ролевые игры: «Больница», «Моряки».</a:t>
                      </a:r>
                    </a:p>
                    <a:p>
                      <a:r>
                        <a:rPr lang="ru-RU" sz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Дидактические игры: «Военный транспорт», «Собери самолет».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Привлечение родителей к чтению художественной литературы с детьми дома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Закрепление представлений детей о</a:t>
                      </a:r>
                      <a:r>
                        <a:rPr lang="ru-RU" sz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военных </a:t>
                      </a:r>
                      <a:r>
                        <a:rPr lang="ru-RU" sz="12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профессиях,технике</a:t>
                      </a:r>
                      <a:r>
                        <a:rPr lang="ru-RU" sz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693683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Сформировать представления о празднике 9 Мая.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«Познавательное</a:t>
                      </a:r>
                      <a:r>
                        <a:rPr lang="ru-RU" sz="12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развитие»</a:t>
                      </a:r>
                    </a:p>
                    <a:p>
                      <a:r>
                        <a:rPr lang="ru-RU" sz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Познавательное занятие по теме «Праздник «День Победы»»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Привлечение родителей к участию в познавательном занятии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Расширение знаний детей о</a:t>
                      </a:r>
                      <a:r>
                        <a:rPr lang="ru-RU" sz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празднике 9 Мая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15401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067505" y="768678"/>
            <a:ext cx="47401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 </a:t>
            </a:r>
            <a:r>
              <a:rPr lang="ru-RU" sz="28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 - заключительный</a:t>
            </a:r>
            <a:endParaRPr lang="ru-RU" sz="2800" b="1" u="sng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350579" y="2371071"/>
            <a:ext cx="949084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 портфолио проекта.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Трансляция результатов проекта фотовыставки для родителей.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обобщающего занятия «Этот День Победы».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 альбома «Победа была за нами».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Посещение митинга с родителями посвященного «Дню Победы».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3500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3545" y="1563414"/>
            <a:ext cx="8544910" cy="454835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954924" y="586734"/>
            <a:ext cx="89863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Анкетирование на тему «Как сформировать у детей знания      о Великой Отечественной войне»</a:t>
            </a:r>
            <a:endParaRPr lang="ru-RU" sz="2400" b="1" u="sng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0890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1877" y="1366346"/>
            <a:ext cx="6526924" cy="477432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508939" y="483476"/>
            <a:ext cx="59173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«Праздничный салют»</a:t>
            </a:r>
            <a:endParaRPr lang="ru-RU" sz="2800" b="1" u="sng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5961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00248" y="568623"/>
            <a:ext cx="601191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Художественно-эстетическое развитие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0559" y="2202947"/>
            <a:ext cx="2205872" cy="294116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0280" y="2202947"/>
            <a:ext cx="2224400" cy="296586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0916" y="2202948"/>
            <a:ext cx="2817572" cy="296586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400559" y="5343579"/>
            <a:ext cx="2205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Гринева Лера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600280" y="5349875"/>
            <a:ext cx="222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Дударь Варвара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818529" y="5349875"/>
            <a:ext cx="28494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Левин Арсений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773107" y="1493059"/>
            <a:ext cx="70661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Подарки нашим ветеранам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4518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91807" y="1030288"/>
            <a:ext cx="26801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</a:t>
            </a:r>
            <a:endParaRPr lang="ru-RU" sz="2800" b="1" u="sng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34055" y="2316163"/>
            <a:ext cx="852388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Таким образом, проект «Этот День Победы», рассчитан на то, чтобы сформировать у детей знания об историческом прошлом Родины, установить историческую преемственность поколений, дать им возможность получить целостное восприятие событий, связанных с Великой Отечественной войной. Реализация проекта позволяет не просто повысить интерес детей к людям, защищавшим Родину много лет назад, но и способствует формированию подлинно гражданско-патриотической позиции у дошкольников, которая затем ляжет в основу личности взрослого человека гражданина своей страны. 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522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883913" y="2586633"/>
            <a:ext cx="69076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Спасибо за внимание!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554804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00248" y="568623"/>
            <a:ext cx="60119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Познавательное развитие</a:t>
            </a:r>
            <a:endParaRPr lang="ru-RU" sz="2800" b="1" u="sng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7861" y="1498713"/>
            <a:ext cx="2608980" cy="347864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9096" y="1489517"/>
            <a:ext cx="2104648" cy="348783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8479" y="1498712"/>
            <a:ext cx="2608980" cy="347864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016237" y="5103544"/>
            <a:ext cx="293222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Меренов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Сувор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ассматривает ордена прадеда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630822" y="5069428"/>
            <a:ext cx="29303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Володин Владимир</a:t>
            </a: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ортрет прадеда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243535" y="5103544"/>
            <a:ext cx="23632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Тахмазян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Кира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стихотворения «День Победы»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2047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090041" y="568623"/>
            <a:ext cx="60119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Речевое развитие</a:t>
            </a:r>
            <a:endParaRPr lang="ru-RU" sz="2800" b="1" u="sng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2203" y="1091843"/>
            <a:ext cx="2899993" cy="386665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5594" y="1030975"/>
            <a:ext cx="2899992" cy="386665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355594" y="5056601"/>
            <a:ext cx="32159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Володин Владимир читает стихотворение «Что за праздник?»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(Н. Иванова)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233697" y="5056601"/>
            <a:ext cx="29065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Язиджян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Валентина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 «Дедушкина пилотка»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27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090041" y="568623"/>
            <a:ext cx="601191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Социально-коммуникативное развитие</a:t>
            </a:r>
            <a:endParaRPr lang="ru-RU" sz="2800" b="1" u="sng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2252852"/>
            <a:ext cx="2798486" cy="373131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8876" y="2254646"/>
            <a:ext cx="2798485" cy="37313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998482" y="1522730"/>
            <a:ext cx="82767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Уварова Даша и Алиса приняли участие в акции «Сад памяти»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9970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00248" y="568623"/>
            <a:ext cx="60119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проекта</a:t>
            </a:r>
            <a:endParaRPr lang="ru-RU" sz="2800" b="1" u="sng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71144" y="2090930"/>
            <a:ext cx="927012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День Победы – это праздник, который касается каждого жителя страны, он объединяет поколения и заставляет каждого почувствовать себя частью чего-то важного. К сожалению, с каждым годом ветеранов Великой Отечественной войны становится все меньше, но о войне забывать нельзя, о ней надо помнить всем поколениям. О войне надо рассказывать детям, начиная с дошкольного возраста. Задумав создание проекта о Великой Отечественной войне,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 старались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чтобы дети и их родители глубоко прочувствовали все тяготы войны, чтобы поняли всю трагедию нашего народа, чтобы восхищались подвигами советских солдат, чтобы интересовались историей своей страны и испытывали гордость за свой народ.</a:t>
            </a:r>
          </a:p>
        </p:txBody>
      </p:sp>
    </p:spTree>
    <p:extLst>
      <p:ext uri="{BB962C8B-B14F-4D97-AF65-F5344CB8AC3E}">
        <p14:creationId xmlns:p14="http://schemas.microsoft.com/office/powerpoint/2010/main" val="4048765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436883" y="1755228"/>
            <a:ext cx="6558455" cy="28469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По составу участников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: групповой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По срокам реализации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: </a:t>
            </a:r>
          </a:p>
          <a:p>
            <a:pPr>
              <a:lnSpc>
                <a:spcPct val="115000"/>
              </a:lnSpc>
            </a:pP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  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средней продолжительности (</a:t>
            </a:r>
            <a:r>
              <a:rPr lang="ru-RU" sz="280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3 месяца)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По целевой установке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: </a:t>
            </a:r>
          </a:p>
          <a:p>
            <a:pPr>
              <a:lnSpc>
                <a:spcPct val="115000"/>
              </a:lnSpc>
            </a:pP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  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социально-творческий</a:t>
            </a:r>
            <a:endParaRPr lang="ru-RU" sz="28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3039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94841" y="775930"/>
            <a:ext cx="559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Метод трех вопросов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24000" y="1744717"/>
            <a:ext cx="233329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знаем?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 мая наша страна отмечает День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Победы.В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этот день люди идут к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памятникам.Родители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покупают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цветы,чтобы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подарить дедушке и бабушке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65683" y="1744717"/>
            <a:ext cx="250146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хотим узнать?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война?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Кто нас защищал?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парад?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Кто победил в этой войне?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памятник павшим воинам?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страна празднует День Победы?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865476" y="1744717"/>
            <a:ext cx="2228193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нужно </a:t>
            </a:r>
            <a:r>
              <a:rPr lang="ru-RU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сделать,чтобы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узнать?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Спросить у взрослых.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Прочитать книгу о войне.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Рассмотреть иллюстрации и альбомы о войне и Победе.</a:t>
            </a:r>
          </a:p>
        </p:txBody>
      </p:sp>
    </p:spTree>
    <p:extLst>
      <p:ext uri="{BB962C8B-B14F-4D97-AF65-F5344CB8AC3E}">
        <p14:creationId xmlns:p14="http://schemas.microsoft.com/office/powerpoint/2010/main" val="3248919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426372" y="775929"/>
            <a:ext cx="53392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проекта</a:t>
            </a:r>
            <a:endParaRPr lang="ru-RU" sz="2800" b="1" u="sng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07780" y="2598002"/>
            <a:ext cx="877613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Сформировать у детей патриотические чувства, воспитать любовь и уважение к ветеранам Великой Отечественной войны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7878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265</TotalTime>
  <Words>976</Words>
  <Application>Microsoft Office PowerPoint</Application>
  <PresentationFormat>Широкоэкранный</PresentationFormat>
  <Paragraphs>144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6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Комп</dc:creator>
  <cp:lastModifiedBy>ilgubas@outlook.com</cp:lastModifiedBy>
  <cp:revision>34</cp:revision>
  <dcterms:created xsi:type="dcterms:W3CDTF">2018-06-17T18:48:47Z</dcterms:created>
  <dcterms:modified xsi:type="dcterms:W3CDTF">2020-09-01T18:36:06Z</dcterms:modified>
</cp:coreProperties>
</file>