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5" r:id="rId13"/>
    <p:sldId id="270" r:id="rId14"/>
    <p:sldId id="271" r:id="rId15"/>
    <p:sldId id="274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1862" autoAdjust="0"/>
  </p:normalViewPr>
  <p:slideViewPr>
    <p:cSldViewPr>
      <p:cViewPr varScale="1">
        <p:scale>
          <a:sx n="90" d="100"/>
          <a:sy n="90" d="100"/>
        </p:scale>
        <p:origin x="-5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EC789-B768-4F31-A4FA-89D28D49852B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491C2-DFA1-4794-B57B-BC08154BE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110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91C2-DFA1-4794-B57B-BC08154BEF4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078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491C2-DFA1-4794-B57B-BC08154BEF4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87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6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62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66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62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18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9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80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74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08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9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39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DA34D-126E-473F-9F31-1DC79D43C56C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A2FC3-B630-4539-89C0-7F0860536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183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7888" y="-25380"/>
            <a:ext cx="7772400" cy="58052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21288"/>
            <a:ext cx="6400800" cy="64807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4"/>
                </a:solidFill>
              </a:rPr>
              <a:t>Выполнила Иванова Наталия Николаевна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21144" y="2967335"/>
            <a:ext cx="9386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Поместите здесь ваш текст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99392"/>
            <a:ext cx="9143999" cy="6192688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52449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23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5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8" y="0"/>
            <a:ext cx="91308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4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1" y="0"/>
            <a:ext cx="9144000" cy="6858000"/>
          </a:xfrm>
          <a:prstGeom prst="rect">
            <a:avLst/>
          </a:prstGeom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7884368" y="5949279"/>
            <a:ext cx="576064" cy="57839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2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14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00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9036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49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88640"/>
            <a:ext cx="5328592" cy="65527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322712" cy="1993900"/>
          </a:xfrm>
        </p:spPr>
        <p:txBody>
          <a:bodyPr>
            <a:prstTxWarp prst="textDeflateInflate">
              <a:avLst/>
            </a:prstTxWarp>
          </a:bodyPr>
          <a:lstStyle/>
          <a:p>
            <a:r>
              <a:rPr lang="ru-RU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4"/>
                </a:solidFill>
              </a:rPr>
              <a:t>СПАИБО ЗА ВНИМАНИЕ</a:t>
            </a:r>
            <a:endParaRPr lang="ru-RU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77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144000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3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7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6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4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29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00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47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9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">
        <p14:reveal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13</Words>
  <Application>Microsoft Office PowerPoint</Application>
  <PresentationFormat>Экран (4:3)</PresentationFormat>
  <Paragraphs>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</dc:creator>
  <cp:lastModifiedBy>Саша</cp:lastModifiedBy>
  <cp:revision>15</cp:revision>
  <dcterms:created xsi:type="dcterms:W3CDTF">2017-10-17T06:41:31Z</dcterms:created>
  <dcterms:modified xsi:type="dcterms:W3CDTF">2020-09-01T15:57:00Z</dcterms:modified>
</cp:coreProperties>
</file>